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vnd.openxmlformats-officedocument.presentationml.slide+xml"/>
  <Default Extension="jpeg" ContentType="image/jpeg"/>
  <Override PartName="/ppt/notesSlides/notesSlide47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1.xml" ContentType="application/vnd.openxmlformats-officedocument.presentationml.notesSlide+xml"/>
  <Default Extension="gif" ContentType="image/gif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notesSlides/notesSlide37.xml" ContentType="application/vnd.openxmlformats-officedocument.presentationml.notesSlide+xml"/>
  <Override PartName="/ppt/notesSlides/notesSlide21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7.xml" ContentType="application/vnd.openxmlformats-officedocument.presentationml.notesSlide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notesSlides/notesSlide34.xml" ContentType="application/vnd.openxmlformats-officedocument.presentationml.notesSlide+xml"/>
  <Override PartName="/ppt/notesSlides/notesSlide52.xml" ContentType="application/vnd.openxmlformats-officedocument.presentationml.notesSlide+xml"/>
  <Override PartName="/ppt/presentation.xml" ContentType="application/vnd.openxmlformats-officedocument.presentationml.presentation.main+xml"/>
  <Override PartName="/ppt/notesSlides/notesSlide16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40.xml" ContentType="application/vnd.openxmlformats-officedocument.presentationml.notesSlide+xml"/>
  <Override PartName="/ppt/slideLayouts/slideLayout12.xml" ContentType="application/vnd.openxmlformats-officedocument.presentationml.slideLayout+xml"/>
  <Override PartName="/ppt/notesSlides/notesSlide39.xml" ContentType="application/vnd.openxmlformats-officedocument.presentationml.notesSlide+xml"/>
  <Override PartName="/ppt/notesSlides/notesSlide9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59.xml" ContentType="application/vnd.openxmlformats-officedocument.presentationml.notesSlide+xml"/>
  <Override PartName="/ppt/theme/theme1.xml" ContentType="application/vnd.openxmlformats-officedocument.theme+xml"/>
  <Override PartName="/ppt/notesSlides/notesSlide14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56.xml" ContentType="application/vnd.openxmlformats-officedocument.presentationml.notesSlide+xml"/>
  <Override PartName="/ppt/presProps.xml" ContentType="application/vnd.openxmlformats-officedocument.presentationml.presProps+xml"/>
  <Override PartName="/ppt/notesSlides/notesSlide3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1.xml" ContentType="application/vnd.openxmlformats-officedocument.presentationml.notesSlide+xml"/>
  <Override PartName="/ppt/slideLayouts/slideLayout5.xml" ContentType="application/vnd.openxmlformats-officedocument.presentationml.slideLayout+xml"/>
  <Override PartName="/ppt/notesSlides/notesSlide65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57.xml" ContentType="application/vnd.openxmlformats-officedocument.presentationml.notesSlide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22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54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0.xml" ContentType="application/vnd.openxmlformats-officedocument.presentationml.notesSlide+xml"/>
  <Override PartName="/docProps/app.xml" ContentType="application/vnd.openxmlformats-officedocument.extended-properties+xml"/>
  <Override PartName="/ppt/notesSlides/notesSlide4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62.xml" ContentType="application/vnd.openxmlformats-officedocument.presentationml.notesSlide+xml"/>
  <Override PartName="/ppt/slideLayouts/slideLayout7.xml" ContentType="application/vnd.openxmlformats-officedocument.presentationml.slideLayout+xml"/>
  <Override PartName="/ppt/notesSlides/notesSlide28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49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6"/>
  </p:notesMasterIdLst>
  <p:sldIdLst>
    <p:sldId id="349" r:id="rId2"/>
    <p:sldId id="257" r:id="rId3"/>
    <p:sldId id="258" r:id="rId4"/>
    <p:sldId id="310" r:id="rId5"/>
    <p:sldId id="260" r:id="rId6"/>
    <p:sldId id="261" r:id="rId7"/>
    <p:sldId id="309" r:id="rId8"/>
    <p:sldId id="263" r:id="rId9"/>
    <p:sldId id="264" r:id="rId10"/>
    <p:sldId id="265" r:id="rId11"/>
    <p:sldId id="266" r:id="rId12"/>
    <p:sldId id="267" r:id="rId13"/>
    <p:sldId id="312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320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27" r:id="rId54"/>
    <p:sldId id="328" r:id="rId55"/>
    <p:sldId id="326" r:id="rId56"/>
    <p:sldId id="329" r:id="rId57"/>
    <p:sldId id="331" r:id="rId58"/>
    <p:sldId id="332" r:id="rId59"/>
    <p:sldId id="333" r:id="rId60"/>
    <p:sldId id="334" r:id="rId61"/>
    <p:sldId id="335" r:id="rId62"/>
    <p:sldId id="336" r:id="rId63"/>
    <p:sldId id="337" r:id="rId64"/>
    <p:sldId id="338" r:id="rId65"/>
    <p:sldId id="339" r:id="rId66"/>
    <p:sldId id="340" r:id="rId67"/>
    <p:sldId id="341" r:id="rId68"/>
    <p:sldId id="342" r:id="rId69"/>
    <p:sldId id="343" r:id="rId70"/>
    <p:sldId id="344" r:id="rId71"/>
    <p:sldId id="345" r:id="rId72"/>
    <p:sldId id="346" r:id="rId73"/>
    <p:sldId id="347" r:id="rId74"/>
    <p:sldId id="348" r:id="rId75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66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anose="05000000000000000000" pitchFamily="2" charset="2"/>
      <a:defRPr sz="24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1pPr>
    <a:lvl2pPr marL="423863" indent="-214313" algn="l" defTabSz="449263" rtl="0" fontAlgn="base" hangingPunct="0">
      <a:lnSpc>
        <a:spcPct val="66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anose="05000000000000000000" pitchFamily="2" charset="2"/>
      <a:defRPr sz="24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2pPr>
    <a:lvl3pPr marL="639763" indent="-209550" algn="l" defTabSz="449263" rtl="0" fontAlgn="base" hangingPunct="0">
      <a:lnSpc>
        <a:spcPct val="66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anose="05000000000000000000" pitchFamily="2" charset="2"/>
      <a:defRPr sz="24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3pPr>
    <a:lvl4pPr marL="855663" indent="-212725" algn="l" defTabSz="449263" rtl="0" fontAlgn="base" hangingPunct="0">
      <a:lnSpc>
        <a:spcPct val="66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anose="05000000000000000000" pitchFamily="2" charset="2"/>
      <a:defRPr sz="24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4pPr>
    <a:lvl5pPr marL="1071563" indent="-211138" algn="l" defTabSz="449263" rtl="0" fontAlgn="base" hangingPunct="0">
      <a:lnSpc>
        <a:spcPct val="66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anose="05000000000000000000" pitchFamily="2" charset="2"/>
      <a:defRPr sz="24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0066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05" autoAdjust="0"/>
    <p:restoredTop sz="94660"/>
  </p:normalViewPr>
  <p:slideViewPr>
    <p:cSldViewPr>
      <p:cViewPr varScale="1">
        <p:scale>
          <a:sx n="99" d="100"/>
          <a:sy n="99" d="100"/>
        </p:scale>
        <p:origin x="2028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Wingdings" charset="2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Wingdings" charset="2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Wingdings" charset="2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Wingdings" charset="2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Wingdings" charset="2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72711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24425" cy="369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055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16525" cy="4097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noProof="0" smtClean="0"/>
          </a:p>
        </p:txBody>
      </p:sp>
    </p:spTree>
    <p:extLst>
      <p:ext uri="{BB962C8B-B14F-4D97-AF65-F5344CB8AC3E}">
        <p14:creationId xmlns:p14="http://schemas.microsoft.com/office/powerpoint/2010/main" val="30005568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/>
            <a:endParaRPr lang="fr-FR" altLang="en-US"/>
          </a:p>
        </p:txBody>
      </p:sp>
      <p:sp>
        <p:nvSpPr>
          <p:cNvPr id="205827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18112" cy="4098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7142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/>
            <a:endParaRPr lang="fr-FR" altLang="en-US"/>
          </a:p>
        </p:txBody>
      </p:sp>
      <p:sp>
        <p:nvSpPr>
          <p:cNvPr id="100355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18112" cy="4098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0611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/>
            <a:endParaRPr lang="fr-FR" altLang="en-US"/>
          </a:p>
        </p:txBody>
      </p:sp>
      <p:sp>
        <p:nvSpPr>
          <p:cNvPr id="101379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18112" cy="4098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2953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/>
            <a:endParaRPr lang="fr-FR" altLang="en-US"/>
          </a:p>
        </p:txBody>
      </p:sp>
      <p:sp>
        <p:nvSpPr>
          <p:cNvPr id="102403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18112" cy="4098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8338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/>
            <a:endParaRPr lang="fr-FR" altLang="en-US"/>
          </a:p>
        </p:txBody>
      </p:sp>
      <p:sp>
        <p:nvSpPr>
          <p:cNvPr id="103427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18112" cy="4098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05822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/>
            <a:endParaRPr lang="fr-FR" altLang="en-US"/>
          </a:p>
        </p:txBody>
      </p:sp>
      <p:sp>
        <p:nvSpPr>
          <p:cNvPr id="104451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18112" cy="4098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1088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/>
            <a:endParaRPr lang="fr-FR" altLang="en-US"/>
          </a:p>
        </p:txBody>
      </p:sp>
      <p:sp>
        <p:nvSpPr>
          <p:cNvPr id="105475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18112" cy="4098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36146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/>
            <a:endParaRPr lang="fr-FR" altLang="en-US"/>
          </a:p>
        </p:txBody>
      </p:sp>
      <p:sp>
        <p:nvSpPr>
          <p:cNvPr id="106499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18112" cy="4098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2294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/>
            <a:endParaRPr lang="fr-FR" altLang="en-US"/>
          </a:p>
        </p:txBody>
      </p:sp>
      <p:sp>
        <p:nvSpPr>
          <p:cNvPr id="107523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18112" cy="4098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176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/>
            <a:endParaRPr lang="fr-FR" altLang="en-US"/>
          </a:p>
        </p:txBody>
      </p:sp>
      <p:sp>
        <p:nvSpPr>
          <p:cNvPr id="108547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18112" cy="4098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5803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/>
            <a:endParaRPr lang="fr-FR" altLang="en-US"/>
          </a:p>
        </p:txBody>
      </p:sp>
      <p:sp>
        <p:nvSpPr>
          <p:cNvPr id="109571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18112" cy="4098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659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/>
            <a:endParaRPr lang="fr-FR" altLang="en-US"/>
          </a:p>
        </p:txBody>
      </p:sp>
      <p:sp>
        <p:nvSpPr>
          <p:cNvPr id="92163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18112" cy="4098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5527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/>
            <a:endParaRPr lang="fr-FR" altLang="en-US"/>
          </a:p>
        </p:txBody>
      </p:sp>
      <p:sp>
        <p:nvSpPr>
          <p:cNvPr id="110595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18112" cy="4098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662633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/>
            <a:endParaRPr lang="fr-FR" altLang="en-US"/>
          </a:p>
        </p:txBody>
      </p:sp>
      <p:sp>
        <p:nvSpPr>
          <p:cNvPr id="111619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18112" cy="4098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70051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/>
            <a:endParaRPr lang="fr-FR" altLang="en-US"/>
          </a:p>
        </p:txBody>
      </p:sp>
      <p:sp>
        <p:nvSpPr>
          <p:cNvPr id="112643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18112" cy="4098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6597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/>
            <a:endParaRPr lang="fr-FR" altLang="en-US"/>
          </a:p>
        </p:txBody>
      </p:sp>
      <p:sp>
        <p:nvSpPr>
          <p:cNvPr id="113667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18112" cy="4098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78439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/>
            <a:endParaRPr lang="fr-FR" altLang="en-US"/>
          </a:p>
        </p:txBody>
      </p:sp>
      <p:sp>
        <p:nvSpPr>
          <p:cNvPr id="114691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18112" cy="4098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8434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/>
            <a:endParaRPr lang="fr-FR" altLang="en-US"/>
          </a:p>
        </p:txBody>
      </p:sp>
      <p:sp>
        <p:nvSpPr>
          <p:cNvPr id="115715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18112" cy="4098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40910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/>
            <a:endParaRPr lang="fr-FR" altLang="en-US"/>
          </a:p>
        </p:txBody>
      </p:sp>
      <p:sp>
        <p:nvSpPr>
          <p:cNvPr id="116739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18112" cy="4098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01336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/>
            <a:endParaRPr lang="fr-FR" altLang="en-US"/>
          </a:p>
        </p:txBody>
      </p:sp>
      <p:sp>
        <p:nvSpPr>
          <p:cNvPr id="117763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18112" cy="4098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88229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/>
            <a:endParaRPr lang="fr-FR" altLang="en-US"/>
          </a:p>
        </p:txBody>
      </p:sp>
      <p:sp>
        <p:nvSpPr>
          <p:cNvPr id="118787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18112" cy="4098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53868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/>
            <a:endParaRPr lang="fr-FR" altLang="en-US"/>
          </a:p>
        </p:txBody>
      </p:sp>
      <p:sp>
        <p:nvSpPr>
          <p:cNvPr id="119811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18112" cy="4098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8246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/>
            <a:endParaRPr lang="fr-FR" altLang="en-US"/>
          </a:p>
        </p:txBody>
      </p:sp>
      <p:sp>
        <p:nvSpPr>
          <p:cNvPr id="93187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18112" cy="4098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0319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/>
            <a:endParaRPr lang="fr-FR" altLang="en-US"/>
          </a:p>
        </p:txBody>
      </p:sp>
      <p:sp>
        <p:nvSpPr>
          <p:cNvPr id="120835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18112" cy="4098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2054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/>
            <a:endParaRPr lang="fr-FR" altLang="en-US"/>
          </a:p>
        </p:txBody>
      </p:sp>
      <p:sp>
        <p:nvSpPr>
          <p:cNvPr id="121859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18112" cy="4098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240577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/>
            <a:endParaRPr lang="fr-FR" altLang="en-US"/>
          </a:p>
        </p:txBody>
      </p:sp>
      <p:sp>
        <p:nvSpPr>
          <p:cNvPr id="122883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18112" cy="4098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97096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/>
            <a:endParaRPr lang="fr-FR" altLang="en-US"/>
          </a:p>
        </p:txBody>
      </p:sp>
      <p:sp>
        <p:nvSpPr>
          <p:cNvPr id="123907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18112" cy="4098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45325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/>
            <a:endParaRPr lang="fr-FR" altLang="en-US"/>
          </a:p>
        </p:txBody>
      </p:sp>
      <p:sp>
        <p:nvSpPr>
          <p:cNvPr id="124931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18112" cy="4098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37288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/>
            <a:endParaRPr lang="fr-FR" altLang="en-US"/>
          </a:p>
        </p:txBody>
      </p:sp>
      <p:sp>
        <p:nvSpPr>
          <p:cNvPr id="125955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18112" cy="4098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73978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/>
            <a:endParaRPr lang="fr-FR" altLang="en-US"/>
          </a:p>
        </p:txBody>
      </p:sp>
      <p:sp>
        <p:nvSpPr>
          <p:cNvPr id="126979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18112" cy="4098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82532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/>
            <a:endParaRPr lang="fr-FR" altLang="en-US"/>
          </a:p>
        </p:txBody>
      </p:sp>
      <p:sp>
        <p:nvSpPr>
          <p:cNvPr id="128003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18112" cy="4098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17437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/>
            <a:endParaRPr lang="fr-FR" altLang="en-US"/>
          </a:p>
        </p:txBody>
      </p:sp>
      <p:sp>
        <p:nvSpPr>
          <p:cNvPr id="129027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18112" cy="4098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73482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/>
            <a:endParaRPr lang="fr-FR" altLang="en-US"/>
          </a:p>
        </p:txBody>
      </p:sp>
      <p:sp>
        <p:nvSpPr>
          <p:cNvPr id="130051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18112" cy="4098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5944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/>
            <a:endParaRPr lang="fr-FR" altLang="en-US"/>
          </a:p>
        </p:txBody>
      </p:sp>
      <p:sp>
        <p:nvSpPr>
          <p:cNvPr id="94211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18112" cy="4098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77473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/>
            <a:endParaRPr lang="fr-FR" altLang="en-US"/>
          </a:p>
        </p:txBody>
      </p:sp>
      <p:sp>
        <p:nvSpPr>
          <p:cNvPr id="131075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18112" cy="4098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90004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/>
            <a:endParaRPr lang="fr-FR" altLang="en-US"/>
          </a:p>
        </p:txBody>
      </p:sp>
      <p:sp>
        <p:nvSpPr>
          <p:cNvPr id="132099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18112" cy="4098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27063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/>
            <a:endParaRPr lang="fr-FR" altLang="en-US"/>
          </a:p>
        </p:txBody>
      </p:sp>
      <p:sp>
        <p:nvSpPr>
          <p:cNvPr id="133123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18112" cy="4098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11627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/>
            <a:endParaRPr lang="fr-FR" altLang="en-US"/>
          </a:p>
        </p:txBody>
      </p:sp>
      <p:sp>
        <p:nvSpPr>
          <p:cNvPr id="134147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18112" cy="4098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011029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/>
            <a:endParaRPr lang="fr-FR" altLang="en-US"/>
          </a:p>
        </p:txBody>
      </p:sp>
      <p:sp>
        <p:nvSpPr>
          <p:cNvPr id="135171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18112" cy="4098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429182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/>
            <a:endParaRPr lang="fr-FR" altLang="en-US"/>
          </a:p>
        </p:txBody>
      </p:sp>
      <p:sp>
        <p:nvSpPr>
          <p:cNvPr id="136195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18112" cy="4098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634443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/>
            <a:endParaRPr lang="fr-FR" altLang="en-US"/>
          </a:p>
        </p:txBody>
      </p:sp>
      <p:sp>
        <p:nvSpPr>
          <p:cNvPr id="137219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18112" cy="4098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864535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/>
            <a:endParaRPr lang="fr-FR" altLang="en-US"/>
          </a:p>
        </p:txBody>
      </p:sp>
      <p:sp>
        <p:nvSpPr>
          <p:cNvPr id="138243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18112" cy="4098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753344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/>
            <a:endParaRPr lang="fr-FR" altLang="en-US"/>
          </a:p>
        </p:txBody>
      </p:sp>
      <p:sp>
        <p:nvSpPr>
          <p:cNvPr id="139267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18112" cy="4098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440655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/>
            <a:endParaRPr lang="fr-FR" altLang="en-US"/>
          </a:p>
        </p:txBody>
      </p:sp>
      <p:sp>
        <p:nvSpPr>
          <p:cNvPr id="140291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18112" cy="4098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5752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/>
            <a:endParaRPr lang="fr-FR" altLang="en-US"/>
          </a:p>
        </p:txBody>
      </p:sp>
      <p:sp>
        <p:nvSpPr>
          <p:cNvPr id="95235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18112" cy="4098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000301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/>
            <a:endParaRPr lang="fr-FR" altLang="en-US"/>
          </a:p>
        </p:txBody>
      </p:sp>
      <p:sp>
        <p:nvSpPr>
          <p:cNvPr id="141315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18112" cy="4098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614925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/>
            <a:endParaRPr lang="fr-FR" altLang="en-US"/>
          </a:p>
        </p:txBody>
      </p:sp>
      <p:sp>
        <p:nvSpPr>
          <p:cNvPr id="142339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18112" cy="4098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117037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/>
            <a:endParaRPr lang="fr-FR" altLang="en-US"/>
          </a:p>
        </p:txBody>
      </p:sp>
      <p:sp>
        <p:nvSpPr>
          <p:cNvPr id="143363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18112" cy="4098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874411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/>
            <a:endParaRPr lang="fr-FR" altLang="en-US"/>
          </a:p>
        </p:txBody>
      </p:sp>
      <p:sp>
        <p:nvSpPr>
          <p:cNvPr id="159747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18112" cy="4098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8191737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/>
            <a:endParaRPr lang="fr-FR" altLang="en-US"/>
          </a:p>
        </p:txBody>
      </p:sp>
      <p:sp>
        <p:nvSpPr>
          <p:cNvPr id="161795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18112" cy="4098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614850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/>
            <a:endParaRPr lang="fr-FR" altLang="en-US"/>
          </a:p>
        </p:txBody>
      </p:sp>
      <p:sp>
        <p:nvSpPr>
          <p:cNvPr id="157699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18112" cy="4098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7904382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/>
            <a:endParaRPr lang="fr-FR" altLang="en-US"/>
          </a:p>
        </p:txBody>
      </p:sp>
      <p:sp>
        <p:nvSpPr>
          <p:cNvPr id="168963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18112" cy="4098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267843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/>
            <a:endParaRPr lang="fr-FR" altLang="en-US"/>
          </a:p>
        </p:txBody>
      </p:sp>
      <p:sp>
        <p:nvSpPr>
          <p:cNvPr id="171011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18112" cy="4098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4161690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/>
            <a:endParaRPr lang="fr-FR" altLang="en-US"/>
          </a:p>
        </p:txBody>
      </p:sp>
      <p:sp>
        <p:nvSpPr>
          <p:cNvPr id="173059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18112" cy="4098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774447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/>
            <a:endParaRPr lang="fr-FR" altLang="en-US"/>
          </a:p>
        </p:txBody>
      </p:sp>
      <p:sp>
        <p:nvSpPr>
          <p:cNvPr id="175107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18112" cy="4098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4561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/>
            <a:endParaRPr lang="fr-FR" altLang="en-US"/>
          </a:p>
        </p:txBody>
      </p:sp>
      <p:sp>
        <p:nvSpPr>
          <p:cNvPr id="96259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18112" cy="4098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859951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/>
            <a:endParaRPr lang="fr-FR" altLang="en-US"/>
          </a:p>
        </p:txBody>
      </p:sp>
      <p:sp>
        <p:nvSpPr>
          <p:cNvPr id="177155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18112" cy="4098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422078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/>
            <a:endParaRPr lang="fr-FR" altLang="en-US"/>
          </a:p>
        </p:txBody>
      </p:sp>
      <p:sp>
        <p:nvSpPr>
          <p:cNvPr id="179203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18112" cy="4098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000247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/>
            <a:endParaRPr lang="fr-FR" altLang="en-US"/>
          </a:p>
        </p:txBody>
      </p:sp>
      <p:sp>
        <p:nvSpPr>
          <p:cNvPr id="181251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18112" cy="4098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352038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/>
            <a:endParaRPr lang="fr-FR" altLang="en-US"/>
          </a:p>
        </p:txBody>
      </p:sp>
      <p:sp>
        <p:nvSpPr>
          <p:cNvPr id="183299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18112" cy="4098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513668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/>
            <a:endParaRPr lang="fr-FR" altLang="en-US"/>
          </a:p>
        </p:txBody>
      </p:sp>
      <p:sp>
        <p:nvSpPr>
          <p:cNvPr id="185347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18112" cy="4098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604910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/>
            <a:endParaRPr lang="fr-FR" altLang="en-US"/>
          </a:p>
        </p:txBody>
      </p:sp>
      <p:sp>
        <p:nvSpPr>
          <p:cNvPr id="187395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18112" cy="4098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392305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/>
            <a:endParaRPr lang="fr-FR" altLang="en-US"/>
          </a:p>
        </p:txBody>
      </p:sp>
      <p:sp>
        <p:nvSpPr>
          <p:cNvPr id="189443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18112" cy="4098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527897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/>
            <a:endParaRPr lang="fr-FR" altLang="en-US"/>
          </a:p>
        </p:txBody>
      </p:sp>
      <p:sp>
        <p:nvSpPr>
          <p:cNvPr id="191491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18112" cy="4098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399782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/>
            <a:endParaRPr lang="fr-FR" altLang="en-US"/>
          </a:p>
        </p:txBody>
      </p:sp>
      <p:sp>
        <p:nvSpPr>
          <p:cNvPr id="193539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18112" cy="4098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616289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/>
            <a:endParaRPr lang="fr-FR" altLang="en-US"/>
          </a:p>
        </p:txBody>
      </p:sp>
      <p:sp>
        <p:nvSpPr>
          <p:cNvPr id="195587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18112" cy="4098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3605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/>
            <a:endParaRPr lang="fr-FR" altLang="en-US"/>
          </a:p>
        </p:txBody>
      </p:sp>
      <p:sp>
        <p:nvSpPr>
          <p:cNvPr id="97283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18112" cy="4098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163791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/>
            <a:endParaRPr lang="fr-FR" altLang="en-US"/>
          </a:p>
        </p:txBody>
      </p:sp>
      <p:sp>
        <p:nvSpPr>
          <p:cNvPr id="197635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18112" cy="4098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8108893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/>
            <a:endParaRPr lang="fr-FR" altLang="en-US"/>
          </a:p>
        </p:txBody>
      </p:sp>
      <p:sp>
        <p:nvSpPr>
          <p:cNvPr id="199683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18112" cy="4098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4687380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/>
            <a:endParaRPr lang="fr-FR" altLang="en-US"/>
          </a:p>
        </p:txBody>
      </p:sp>
      <p:sp>
        <p:nvSpPr>
          <p:cNvPr id="201731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18112" cy="4098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497407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/>
            <a:endParaRPr lang="fr-FR" altLang="en-US"/>
          </a:p>
        </p:txBody>
      </p:sp>
      <p:sp>
        <p:nvSpPr>
          <p:cNvPr id="203779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18112" cy="4098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0590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/>
            <a:endParaRPr lang="fr-FR" altLang="en-US"/>
          </a:p>
        </p:txBody>
      </p:sp>
      <p:sp>
        <p:nvSpPr>
          <p:cNvPr id="98307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18112" cy="4098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8223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/>
            <a:endParaRPr lang="fr-FR" altLang="en-US"/>
          </a:p>
        </p:txBody>
      </p:sp>
      <p:sp>
        <p:nvSpPr>
          <p:cNvPr id="99331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18112" cy="4098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3930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3937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4720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89788" y="555625"/>
            <a:ext cx="2149475" cy="62992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741363" y="555625"/>
            <a:ext cx="6296025" cy="62992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2583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41363" y="555625"/>
            <a:ext cx="8597900" cy="1252538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6128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6137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522292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41363" y="2101850"/>
            <a:ext cx="4222750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16513" y="2101850"/>
            <a:ext cx="4222750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0023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4969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4667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8897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936375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539415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B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AutoShape 1"/>
          <p:cNvSpPr>
            <a:spLocks noChangeArrowheads="1"/>
          </p:cNvSpPr>
          <p:nvPr/>
        </p:nvSpPr>
        <p:spPr bwMode="auto">
          <a:xfrm>
            <a:off x="404813" y="1893888"/>
            <a:ext cx="9674225" cy="5665787"/>
          </a:xfrm>
          <a:prstGeom prst="roundRect">
            <a:avLst>
              <a:gd name="adj" fmla="val 28"/>
            </a:avLst>
          </a:prstGeom>
          <a:solidFill>
            <a:srgbClr val="DDDDDD"/>
          </a:solidFill>
          <a:ln w="9360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Wingdings" charset="2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1363" y="555625"/>
            <a:ext cx="8597900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Cliquez pour éditer le format du texte-titre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1363" y="2101850"/>
            <a:ext cx="8597900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Cliquez pour éditer le format du plan de texte</a:t>
            </a:r>
          </a:p>
          <a:p>
            <a:pPr lvl="1"/>
            <a:r>
              <a:rPr lang="en-GB" altLang="en-US" smtClean="0"/>
              <a:t>Second niveau de plan</a:t>
            </a:r>
          </a:p>
          <a:p>
            <a:pPr lvl="2"/>
            <a:r>
              <a:rPr lang="en-GB" altLang="en-US" smtClean="0"/>
              <a:t>Troisième niveau de plan</a:t>
            </a:r>
          </a:p>
          <a:p>
            <a:pPr lvl="3"/>
            <a:r>
              <a:rPr lang="en-GB" altLang="en-US" smtClean="0"/>
              <a:t>Quatrième niveau de plan</a:t>
            </a:r>
          </a:p>
          <a:p>
            <a:pPr lvl="4"/>
            <a:r>
              <a:rPr lang="en-GB" altLang="en-US" smtClean="0"/>
              <a:t>Cinquième niveau de plan</a:t>
            </a:r>
          </a:p>
          <a:p>
            <a:pPr lvl="4"/>
            <a:r>
              <a:rPr lang="en-GB" altLang="en-US" smtClean="0"/>
              <a:t>Sixième niveau de plan</a:t>
            </a:r>
          </a:p>
          <a:p>
            <a:pPr lvl="4"/>
            <a:r>
              <a:rPr lang="en-GB" altLang="en-US" smtClean="0"/>
              <a:t>Septième niveau de plan</a:t>
            </a:r>
          </a:p>
          <a:p>
            <a:pPr lvl="4"/>
            <a:r>
              <a:rPr lang="en-GB" altLang="en-US" smtClean="0"/>
              <a:t>Huitième niveau de plan</a:t>
            </a:r>
          </a:p>
          <a:p>
            <a:pPr lvl="4"/>
            <a:r>
              <a:rPr lang="en-GB" altLang="en-US" smtClean="0"/>
              <a:t>Neuvième niveau de plan</a:t>
            </a:r>
          </a:p>
        </p:txBody>
      </p:sp>
      <p:sp>
        <p:nvSpPr>
          <p:cNvPr id="2" name="AutoShape 4"/>
          <p:cNvSpPr>
            <a:spLocks noChangeArrowheads="1"/>
          </p:cNvSpPr>
          <p:nvPr/>
        </p:nvSpPr>
        <p:spPr bwMode="auto">
          <a:xfrm>
            <a:off x="0" y="0"/>
            <a:ext cx="180975" cy="917575"/>
          </a:xfrm>
          <a:prstGeom prst="roundRect">
            <a:avLst>
              <a:gd name="adj" fmla="val 875"/>
            </a:avLst>
          </a:prstGeom>
          <a:solidFill>
            <a:srgbClr val="125C8D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Wingdings" charset="2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1029" name="AutoShape 5"/>
          <p:cNvSpPr>
            <a:spLocks noChangeArrowheads="1"/>
          </p:cNvSpPr>
          <p:nvPr/>
        </p:nvSpPr>
        <p:spPr bwMode="auto">
          <a:xfrm>
            <a:off x="0" y="2381250"/>
            <a:ext cx="180975" cy="917575"/>
          </a:xfrm>
          <a:prstGeom prst="roundRect">
            <a:avLst>
              <a:gd name="adj" fmla="val 875"/>
            </a:avLst>
          </a:prstGeom>
          <a:solidFill>
            <a:srgbClr val="125C8D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Wingdings" charset="2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1030" name="AutoShape 6"/>
          <p:cNvSpPr>
            <a:spLocks noChangeArrowheads="1"/>
          </p:cNvSpPr>
          <p:nvPr/>
        </p:nvSpPr>
        <p:spPr bwMode="auto">
          <a:xfrm>
            <a:off x="0" y="1168400"/>
            <a:ext cx="180975" cy="917575"/>
          </a:xfrm>
          <a:prstGeom prst="roundRect">
            <a:avLst>
              <a:gd name="adj" fmla="val 875"/>
            </a:avLst>
          </a:prstGeom>
          <a:solidFill>
            <a:srgbClr val="125C8D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Wingdings" charset="2"/>
              <a:buNone/>
              <a:defRPr/>
            </a:pPr>
            <a:endParaRPr lang="fr-FR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lnSpc>
          <a:spcPct val="66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 b="1">
          <a:solidFill>
            <a:srgbClr val="333333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66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 b="1">
          <a:solidFill>
            <a:srgbClr val="333333"/>
          </a:solidFill>
          <a:latin typeface="Arial" charset="0"/>
          <a:ea typeface="msmincho" charset="0"/>
          <a:cs typeface="msmincho" charset="0"/>
        </a:defRPr>
      </a:lvl2pPr>
      <a:lvl3pPr algn="ctr" defTabSz="449263" rtl="0" eaLnBrk="0" fontAlgn="base" hangingPunct="0">
        <a:lnSpc>
          <a:spcPct val="66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 b="1">
          <a:solidFill>
            <a:srgbClr val="333333"/>
          </a:solidFill>
          <a:latin typeface="Arial" charset="0"/>
          <a:ea typeface="msmincho" charset="0"/>
          <a:cs typeface="msmincho" charset="0"/>
        </a:defRPr>
      </a:lvl3pPr>
      <a:lvl4pPr algn="ctr" defTabSz="449263" rtl="0" eaLnBrk="0" fontAlgn="base" hangingPunct="0">
        <a:lnSpc>
          <a:spcPct val="66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 b="1">
          <a:solidFill>
            <a:srgbClr val="333333"/>
          </a:solidFill>
          <a:latin typeface="Arial" charset="0"/>
          <a:ea typeface="msmincho" charset="0"/>
          <a:cs typeface="msmincho" charset="0"/>
        </a:defRPr>
      </a:lvl4pPr>
      <a:lvl5pPr algn="ctr" defTabSz="449263" rtl="0" eaLnBrk="0" fontAlgn="base" hangingPunct="0">
        <a:lnSpc>
          <a:spcPct val="66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 b="1">
          <a:solidFill>
            <a:srgbClr val="333333"/>
          </a:solidFill>
          <a:latin typeface="Arial" charset="0"/>
          <a:ea typeface="msmincho" charset="0"/>
          <a:cs typeface="msmincho" charset="0"/>
        </a:defRPr>
      </a:lvl5pPr>
      <a:lvl6pPr marL="457200" algn="ctr" defTabSz="449263" rtl="0" fontAlgn="base" hangingPunct="0">
        <a:lnSpc>
          <a:spcPct val="66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 b="1">
          <a:solidFill>
            <a:srgbClr val="333333"/>
          </a:solidFill>
          <a:latin typeface="Arial" charset="0"/>
          <a:ea typeface="msmincho" charset="0"/>
          <a:cs typeface="msmincho" charset="0"/>
        </a:defRPr>
      </a:lvl6pPr>
      <a:lvl7pPr marL="914400" algn="ctr" defTabSz="449263" rtl="0" fontAlgn="base" hangingPunct="0">
        <a:lnSpc>
          <a:spcPct val="66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 b="1">
          <a:solidFill>
            <a:srgbClr val="333333"/>
          </a:solidFill>
          <a:latin typeface="Arial" charset="0"/>
          <a:ea typeface="msmincho" charset="0"/>
          <a:cs typeface="msmincho" charset="0"/>
        </a:defRPr>
      </a:lvl7pPr>
      <a:lvl8pPr marL="1371600" algn="ctr" defTabSz="449263" rtl="0" fontAlgn="base" hangingPunct="0">
        <a:lnSpc>
          <a:spcPct val="66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 b="1">
          <a:solidFill>
            <a:srgbClr val="333333"/>
          </a:solidFill>
          <a:latin typeface="Arial" charset="0"/>
          <a:ea typeface="msmincho" charset="0"/>
          <a:cs typeface="msmincho" charset="0"/>
        </a:defRPr>
      </a:lvl8pPr>
      <a:lvl9pPr marL="1828800" algn="ctr" defTabSz="449263" rtl="0" fontAlgn="base" hangingPunct="0">
        <a:lnSpc>
          <a:spcPct val="66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 b="1">
          <a:solidFill>
            <a:srgbClr val="333333"/>
          </a:solidFill>
          <a:latin typeface="Arial" charset="0"/>
          <a:ea typeface="msmincho" charset="0"/>
          <a:cs typeface="msmincho" charset="0"/>
        </a:defRPr>
      </a:lvl9pPr>
    </p:titleStyle>
    <p:bodyStyle>
      <a:lvl1pPr marL="423863" indent="-319088" algn="l" defTabSz="449263" rtl="0" eaLnBrk="0" fontAlgn="base" hangingPunct="0">
        <a:lnSpc>
          <a:spcPct val="66000"/>
        </a:lnSpc>
        <a:spcBef>
          <a:spcPct val="0"/>
        </a:spcBef>
        <a:spcAft>
          <a:spcPts val="1425"/>
        </a:spcAft>
        <a:buClr>
          <a:srgbClr val="0E594D"/>
        </a:buClr>
        <a:buSzPct val="45000"/>
        <a:buFont typeface="Wingdings" panose="05000000000000000000" pitchFamily="2" charset="2"/>
        <a:buChar char="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855663" indent="-285750" algn="l" defTabSz="449263" rtl="0" eaLnBrk="0" fontAlgn="base" hangingPunct="0">
        <a:lnSpc>
          <a:spcPct val="66000"/>
        </a:lnSpc>
        <a:spcBef>
          <a:spcPct val="0"/>
        </a:spcBef>
        <a:spcAft>
          <a:spcPts val="1138"/>
        </a:spcAft>
        <a:buClr>
          <a:srgbClr val="000000"/>
        </a:buClr>
        <a:buSzPct val="75000"/>
        <a:buFont typeface="Symbol" panose="05050102010706020507" pitchFamily="18" charset="2"/>
        <a:buChar char="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287463" indent="-212725" algn="l" defTabSz="449263" rtl="0" eaLnBrk="0" fontAlgn="base" hangingPunct="0">
        <a:lnSpc>
          <a:spcPct val="66000"/>
        </a:lnSpc>
        <a:spcBef>
          <a:spcPct val="0"/>
        </a:spcBef>
        <a:spcAft>
          <a:spcPts val="850"/>
        </a:spcAft>
        <a:buClr>
          <a:srgbClr val="000000"/>
        </a:buClr>
        <a:buSzPct val="45000"/>
        <a:buFont typeface="Wingdings" panose="05000000000000000000" pitchFamily="2" charset="2"/>
        <a:buChar char="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719263" indent="-207963" algn="l" defTabSz="449263" rtl="0" eaLnBrk="0" fontAlgn="base" hangingPunct="0">
        <a:lnSpc>
          <a:spcPct val="66000"/>
        </a:lnSpc>
        <a:spcBef>
          <a:spcPct val="0"/>
        </a:spcBef>
        <a:spcAft>
          <a:spcPts val="575"/>
        </a:spcAft>
        <a:buClr>
          <a:srgbClr val="000000"/>
        </a:buClr>
        <a:buSzPct val="75000"/>
        <a:buFont typeface="Symbol" panose="05050102010706020507" pitchFamily="18" charset="2"/>
        <a:buChar char="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151063" indent="-209550" algn="l" defTabSz="449263" rtl="0" eaLnBrk="0" fontAlgn="base" hangingPunct="0">
        <a:lnSpc>
          <a:spcPct val="66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anose="05000000000000000000" pitchFamily="2" charset="2"/>
        <a:buChar char="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608263" indent="-209550" algn="l" defTabSz="449263" rtl="0" fontAlgn="base" hangingPunct="0">
        <a:lnSpc>
          <a:spcPct val="66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3065463" indent="-209550" algn="l" defTabSz="449263" rtl="0" fontAlgn="base" hangingPunct="0">
        <a:lnSpc>
          <a:spcPct val="66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522663" indent="-209550" algn="l" defTabSz="449263" rtl="0" fontAlgn="base" hangingPunct="0">
        <a:lnSpc>
          <a:spcPct val="66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979863" indent="-209550" algn="l" defTabSz="449263" rtl="0" fontAlgn="base" hangingPunct="0">
        <a:lnSpc>
          <a:spcPct val="66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700088"/>
            <a:ext cx="8809038" cy="1262062"/>
          </a:xfrm>
        </p:spPr>
        <p:txBody>
          <a:bodyPr/>
          <a:lstStyle/>
          <a:p>
            <a:pPr eaLnBrk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n-US" smtClean="0"/>
              <a:t>Les parties du corps</a:t>
            </a:r>
          </a:p>
        </p:txBody>
      </p:sp>
      <p:sp>
        <p:nvSpPr>
          <p:cNvPr id="204803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741363" y="2101850"/>
            <a:ext cx="8607425" cy="4762500"/>
          </a:xfrm>
        </p:spPr>
        <p:txBody>
          <a:bodyPr anchor="ctr"/>
          <a:lstStyle/>
          <a:p>
            <a:pPr marL="0" indent="0" algn="ctr" eaLnBrk="1">
              <a:lnSpc>
                <a:spcPct val="95000"/>
              </a:lnSpc>
              <a:spcAft>
                <a:spcPct val="0"/>
              </a:spcAft>
              <a:buClr>
                <a:srgbClr val="000000"/>
              </a:buClr>
              <a:buFont typeface="Wingdings" panose="05000000000000000000" pitchFamily="2" charset="2"/>
              <a:buNone/>
              <a:tabLst>
                <a:tab pos="20796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n-US" sz="4000" smtClean="0">
                <a:latin typeface="Times New Roman" panose="02020603050405020304" pitchFamily="18" charset="0"/>
              </a:rPr>
              <a:t>« Apprendre les parties du corps »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/>
          <p:cNvSpPr txBox="1">
            <a:spLocks noChangeArrowheads="1"/>
          </p:cNvSpPr>
          <p:nvPr/>
        </p:nvSpPr>
        <p:spPr bwMode="auto">
          <a:xfrm>
            <a:off x="539750" y="700088"/>
            <a:ext cx="8809038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>
              <a:lnSpc>
                <a:spcPct val="93000"/>
              </a:lnSpc>
            </a:pPr>
            <a:r>
              <a:rPr lang="en-GB" altLang="en-US" sz="4400" b="1">
                <a:solidFill>
                  <a:srgbClr val="333333"/>
                </a:solidFill>
              </a:rPr>
              <a:t>Les parties du corps</a:t>
            </a:r>
          </a:p>
        </p:txBody>
      </p:sp>
      <p:sp>
        <p:nvSpPr>
          <p:cNvPr id="28675" name="Freeform 2"/>
          <p:cNvSpPr>
            <a:spLocks noChangeArrowheads="1"/>
          </p:cNvSpPr>
          <p:nvPr/>
        </p:nvSpPr>
        <p:spPr bwMode="auto">
          <a:xfrm>
            <a:off x="3240088" y="4500563"/>
            <a:ext cx="1587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  <a:gd name="T6" fmla="*/ 0 w 1"/>
              <a:gd name="T7" fmla="*/ 0 h 1"/>
              <a:gd name="T8" fmla="*/ 1 w 1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AutoShape 3"/>
          <p:cNvSpPr>
            <a:spLocks noChangeArrowheads="1"/>
          </p:cNvSpPr>
          <p:nvPr/>
        </p:nvSpPr>
        <p:spPr bwMode="auto">
          <a:xfrm>
            <a:off x="720725" y="3060700"/>
            <a:ext cx="2519363" cy="720725"/>
          </a:xfrm>
          <a:prstGeom prst="roundRect">
            <a:avLst>
              <a:gd name="adj" fmla="val 218"/>
            </a:avLst>
          </a:prstGeom>
          <a:solidFill>
            <a:srgbClr val="FFFFFF"/>
          </a:solidFill>
          <a:ln w="36000">
            <a:solidFill>
              <a:srgbClr val="000000"/>
            </a:solidFill>
            <a:round/>
            <a:headEnd/>
            <a:tailEnd/>
          </a:ln>
        </p:spPr>
        <p:txBody>
          <a:bodyPr lIns="108000" tIns="63000" rIns="108000" bIns="63000" anchor="ctr" anchorCtr="1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87000"/>
              </a:lnSpc>
            </a:pPr>
            <a:r>
              <a:rPr lang="fr-FR" altLang="en-US" sz="3600" b="1">
                <a:solidFill>
                  <a:srgbClr val="FF6600"/>
                </a:solidFill>
              </a:rPr>
              <a:t>L’</a:t>
            </a:r>
            <a:r>
              <a:rPr lang="fr-FR" altLang="en-US" sz="3600" b="1">
                <a:solidFill>
                  <a:srgbClr val="000000"/>
                </a:solidFill>
              </a:rPr>
              <a:t>œil</a:t>
            </a:r>
          </a:p>
        </p:txBody>
      </p:sp>
      <p:pic>
        <p:nvPicPr>
          <p:cNvPr id="2867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950" y="2339975"/>
            <a:ext cx="4500563" cy="450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8678" name="Line 5"/>
          <p:cNvSpPr>
            <a:spLocks noChangeShapeType="1"/>
          </p:cNvSpPr>
          <p:nvPr/>
        </p:nvSpPr>
        <p:spPr bwMode="auto">
          <a:xfrm flipH="1" flipV="1">
            <a:off x="3233738" y="3413125"/>
            <a:ext cx="3073400" cy="1452563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"/>
          <p:cNvSpPr txBox="1">
            <a:spLocks noChangeArrowheads="1"/>
          </p:cNvSpPr>
          <p:nvPr/>
        </p:nvSpPr>
        <p:spPr bwMode="auto">
          <a:xfrm>
            <a:off x="539750" y="700088"/>
            <a:ext cx="8809038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>
              <a:lnSpc>
                <a:spcPct val="93000"/>
              </a:lnSpc>
            </a:pPr>
            <a:r>
              <a:rPr lang="en-GB" altLang="en-US" sz="4400" b="1">
                <a:solidFill>
                  <a:srgbClr val="333333"/>
                </a:solidFill>
              </a:rPr>
              <a:t>Les parties du corps</a:t>
            </a:r>
          </a:p>
        </p:txBody>
      </p:sp>
      <p:pic>
        <p:nvPicPr>
          <p:cNvPr id="2969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2519363"/>
            <a:ext cx="3240087" cy="404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9700" name="Line 3"/>
          <p:cNvSpPr>
            <a:spLocks noChangeShapeType="1"/>
          </p:cNvSpPr>
          <p:nvPr/>
        </p:nvSpPr>
        <p:spPr bwMode="auto">
          <a:xfrm flipH="1">
            <a:off x="4494213" y="3779838"/>
            <a:ext cx="1992312" cy="539750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1" name="Line 4"/>
          <p:cNvSpPr>
            <a:spLocks noChangeShapeType="1"/>
          </p:cNvSpPr>
          <p:nvPr/>
        </p:nvSpPr>
        <p:spPr bwMode="auto">
          <a:xfrm flipH="1">
            <a:off x="4492625" y="3779838"/>
            <a:ext cx="2713038" cy="539750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2" name="Line 5"/>
          <p:cNvSpPr>
            <a:spLocks noChangeShapeType="1"/>
          </p:cNvSpPr>
          <p:nvPr/>
        </p:nvSpPr>
        <p:spPr bwMode="auto">
          <a:xfrm flipH="1">
            <a:off x="4133850" y="4319588"/>
            <a:ext cx="373063" cy="1587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3" name="AutoShape 6"/>
          <p:cNvSpPr>
            <a:spLocks noChangeArrowheads="1"/>
          </p:cNvSpPr>
          <p:nvPr/>
        </p:nvSpPr>
        <p:spPr bwMode="auto">
          <a:xfrm>
            <a:off x="1260475" y="3959225"/>
            <a:ext cx="2879725" cy="720725"/>
          </a:xfrm>
          <a:prstGeom prst="roundRect">
            <a:avLst>
              <a:gd name="adj" fmla="val 218"/>
            </a:avLst>
          </a:prstGeom>
          <a:solidFill>
            <a:srgbClr val="FFFFFF"/>
          </a:solidFill>
          <a:ln w="36000">
            <a:solidFill>
              <a:srgbClr val="000000"/>
            </a:solidFill>
            <a:round/>
            <a:headEnd/>
            <a:tailEnd/>
          </a:ln>
        </p:spPr>
        <p:txBody>
          <a:bodyPr lIns="108000" tIns="63000" rIns="108000" bIns="63000" anchor="ctr" anchorCtr="1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81000"/>
              </a:lnSpc>
            </a:pPr>
            <a:r>
              <a:rPr lang="en-GB" altLang="en-US" sz="3600">
                <a:solidFill>
                  <a:srgbClr val="000000"/>
                </a:solidFill>
              </a:rPr>
              <a:t>?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/>
          <p:cNvSpPr txBox="1">
            <a:spLocks noChangeArrowheads="1"/>
          </p:cNvSpPr>
          <p:nvPr/>
        </p:nvSpPr>
        <p:spPr bwMode="auto">
          <a:xfrm>
            <a:off x="539750" y="700088"/>
            <a:ext cx="8809038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>
              <a:lnSpc>
                <a:spcPct val="93000"/>
              </a:lnSpc>
            </a:pPr>
            <a:r>
              <a:rPr lang="en-GB" altLang="en-US" sz="4400" b="1">
                <a:solidFill>
                  <a:srgbClr val="333333"/>
                </a:solidFill>
              </a:rPr>
              <a:t>Les parties du corps</a:t>
            </a:r>
          </a:p>
        </p:txBody>
      </p:sp>
      <p:pic>
        <p:nvPicPr>
          <p:cNvPr id="307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2519363"/>
            <a:ext cx="3240087" cy="404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0724" name="Line 3"/>
          <p:cNvSpPr>
            <a:spLocks noChangeShapeType="1"/>
          </p:cNvSpPr>
          <p:nvPr/>
        </p:nvSpPr>
        <p:spPr bwMode="auto">
          <a:xfrm flipH="1">
            <a:off x="4494213" y="3779838"/>
            <a:ext cx="1992312" cy="539750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Line 4"/>
          <p:cNvSpPr>
            <a:spLocks noChangeShapeType="1"/>
          </p:cNvSpPr>
          <p:nvPr/>
        </p:nvSpPr>
        <p:spPr bwMode="auto">
          <a:xfrm flipH="1">
            <a:off x="4492625" y="3779838"/>
            <a:ext cx="2713038" cy="539750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6" name="Line 5"/>
          <p:cNvSpPr>
            <a:spLocks noChangeShapeType="1"/>
          </p:cNvSpPr>
          <p:nvPr/>
        </p:nvSpPr>
        <p:spPr bwMode="auto">
          <a:xfrm flipH="1">
            <a:off x="4133850" y="4319588"/>
            <a:ext cx="373063" cy="1587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7" name="AutoShape 6"/>
          <p:cNvSpPr>
            <a:spLocks noChangeArrowheads="1"/>
          </p:cNvSpPr>
          <p:nvPr/>
        </p:nvSpPr>
        <p:spPr bwMode="auto">
          <a:xfrm>
            <a:off x="1260475" y="3959225"/>
            <a:ext cx="2879725" cy="720725"/>
          </a:xfrm>
          <a:prstGeom prst="roundRect">
            <a:avLst>
              <a:gd name="adj" fmla="val 218"/>
            </a:avLst>
          </a:prstGeom>
          <a:solidFill>
            <a:srgbClr val="FFFFFF"/>
          </a:solidFill>
          <a:ln w="36000">
            <a:solidFill>
              <a:srgbClr val="000000"/>
            </a:solidFill>
            <a:round/>
            <a:headEnd/>
            <a:tailEnd/>
          </a:ln>
        </p:spPr>
        <p:txBody>
          <a:bodyPr lIns="108000" tIns="63000" rIns="108000" bIns="63000" anchor="ctr" anchorCtr="1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81000"/>
              </a:lnSpc>
            </a:pPr>
            <a:r>
              <a:rPr lang="en-GB" altLang="en-US" sz="3600">
                <a:solidFill>
                  <a:srgbClr val="000000"/>
                </a:solidFill>
              </a:rPr>
              <a:t>?</a:t>
            </a:r>
          </a:p>
        </p:txBody>
      </p:sp>
      <p:sp>
        <p:nvSpPr>
          <p:cNvPr id="30728" name="Text Box 7"/>
          <p:cNvSpPr txBox="1">
            <a:spLocks noChangeArrowheads="1"/>
          </p:cNvSpPr>
          <p:nvPr/>
        </p:nvSpPr>
        <p:spPr bwMode="auto">
          <a:xfrm>
            <a:off x="1079500" y="5219700"/>
            <a:ext cx="1588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/>
            <a:endParaRPr lang="fr-FR" altLang="en-US"/>
          </a:p>
        </p:txBody>
      </p:sp>
      <p:sp>
        <p:nvSpPr>
          <p:cNvPr id="30729" name="Text Box 8"/>
          <p:cNvSpPr txBox="1">
            <a:spLocks noChangeArrowheads="1"/>
          </p:cNvSpPr>
          <p:nvPr/>
        </p:nvSpPr>
        <p:spPr bwMode="auto">
          <a:xfrm>
            <a:off x="1260475" y="5400675"/>
            <a:ext cx="3419475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76000"/>
              </a:lnSpc>
            </a:pPr>
            <a:r>
              <a:rPr lang="en-GB" altLang="en-US">
                <a:solidFill>
                  <a:srgbClr val="000000"/>
                </a:solidFill>
              </a:rPr>
              <a:t>1/ </a:t>
            </a:r>
            <a:r>
              <a:rPr lang="en-GB" altLang="en-US">
                <a:solidFill>
                  <a:srgbClr val="006600"/>
                </a:solidFill>
              </a:rPr>
              <a:t>Les</a:t>
            </a:r>
            <a:r>
              <a:rPr lang="en-GB" altLang="en-US">
                <a:solidFill>
                  <a:srgbClr val="000000"/>
                </a:solidFill>
              </a:rPr>
              <a:t> yeux</a:t>
            </a:r>
          </a:p>
          <a:p>
            <a:pPr eaLnBrk="1">
              <a:lnSpc>
                <a:spcPct val="76000"/>
              </a:lnSpc>
            </a:pPr>
            <a:r>
              <a:rPr lang="en-GB" altLang="en-US">
                <a:solidFill>
                  <a:srgbClr val="000000"/>
                </a:solidFill>
              </a:rPr>
              <a:t>2/ </a:t>
            </a:r>
            <a:r>
              <a:rPr lang="en-GB" altLang="en-US">
                <a:solidFill>
                  <a:srgbClr val="006600"/>
                </a:solidFill>
              </a:rPr>
              <a:t>Les</a:t>
            </a:r>
            <a:r>
              <a:rPr lang="en-GB" altLang="en-US">
                <a:solidFill>
                  <a:srgbClr val="000000"/>
                </a:solidFill>
              </a:rPr>
              <a:t> cheveux</a:t>
            </a:r>
          </a:p>
          <a:p>
            <a:pPr eaLnBrk="1">
              <a:lnSpc>
                <a:spcPct val="76000"/>
              </a:lnSpc>
            </a:pPr>
            <a:r>
              <a:rPr lang="en-GB" altLang="en-US">
                <a:solidFill>
                  <a:srgbClr val="000000"/>
                </a:solidFill>
              </a:rPr>
              <a:t>3/ </a:t>
            </a:r>
            <a:r>
              <a:rPr lang="en-GB" altLang="en-US">
                <a:solidFill>
                  <a:srgbClr val="006600"/>
                </a:solidFill>
              </a:rPr>
              <a:t>Les</a:t>
            </a:r>
            <a:r>
              <a:rPr lang="en-GB" altLang="en-US">
                <a:solidFill>
                  <a:srgbClr val="000000"/>
                </a:solidFill>
              </a:rPr>
              <a:t> bras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/>
          <p:cNvSpPr txBox="1">
            <a:spLocks noChangeArrowheads="1"/>
          </p:cNvSpPr>
          <p:nvPr/>
        </p:nvSpPr>
        <p:spPr bwMode="auto">
          <a:xfrm>
            <a:off x="539750" y="700088"/>
            <a:ext cx="8809038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>
              <a:lnSpc>
                <a:spcPct val="93000"/>
              </a:lnSpc>
            </a:pPr>
            <a:r>
              <a:rPr lang="en-GB" altLang="en-US" sz="4400" b="1">
                <a:solidFill>
                  <a:srgbClr val="333333"/>
                </a:solidFill>
              </a:rPr>
              <a:t>Les parties du corps</a:t>
            </a:r>
          </a:p>
        </p:txBody>
      </p:sp>
      <p:pic>
        <p:nvPicPr>
          <p:cNvPr id="3174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2519363"/>
            <a:ext cx="3240087" cy="404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1748" name="Line 3"/>
          <p:cNvSpPr>
            <a:spLocks noChangeShapeType="1"/>
          </p:cNvSpPr>
          <p:nvPr/>
        </p:nvSpPr>
        <p:spPr bwMode="auto">
          <a:xfrm flipH="1">
            <a:off x="4494213" y="3779838"/>
            <a:ext cx="1992312" cy="539750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9" name="Line 4"/>
          <p:cNvSpPr>
            <a:spLocks noChangeShapeType="1"/>
          </p:cNvSpPr>
          <p:nvPr/>
        </p:nvSpPr>
        <p:spPr bwMode="auto">
          <a:xfrm flipH="1">
            <a:off x="4492625" y="3779838"/>
            <a:ext cx="2713038" cy="539750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0" name="Line 5"/>
          <p:cNvSpPr>
            <a:spLocks noChangeShapeType="1"/>
          </p:cNvSpPr>
          <p:nvPr/>
        </p:nvSpPr>
        <p:spPr bwMode="auto">
          <a:xfrm flipH="1">
            <a:off x="4133850" y="4319588"/>
            <a:ext cx="373063" cy="1587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1" name="AutoShape 6"/>
          <p:cNvSpPr>
            <a:spLocks noChangeArrowheads="1"/>
          </p:cNvSpPr>
          <p:nvPr/>
        </p:nvSpPr>
        <p:spPr bwMode="auto">
          <a:xfrm>
            <a:off x="1260475" y="3959225"/>
            <a:ext cx="2879725" cy="720725"/>
          </a:xfrm>
          <a:prstGeom prst="roundRect">
            <a:avLst>
              <a:gd name="adj" fmla="val 218"/>
            </a:avLst>
          </a:prstGeom>
          <a:solidFill>
            <a:srgbClr val="FFFFFF"/>
          </a:solidFill>
          <a:ln w="36000">
            <a:solidFill>
              <a:srgbClr val="000000"/>
            </a:solidFill>
            <a:round/>
            <a:headEnd/>
            <a:tailEnd/>
          </a:ln>
        </p:spPr>
        <p:txBody>
          <a:bodyPr lIns="108000" tIns="63000" rIns="108000" bIns="63000" anchor="ctr" anchorCtr="1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81000"/>
              </a:lnSpc>
            </a:pPr>
            <a:r>
              <a:rPr lang="en-GB" altLang="en-US" sz="3600" b="1">
                <a:solidFill>
                  <a:srgbClr val="006600"/>
                </a:solidFill>
              </a:rPr>
              <a:t>Les</a:t>
            </a:r>
            <a:r>
              <a:rPr lang="en-GB" altLang="en-US" sz="3600" b="1">
                <a:solidFill>
                  <a:srgbClr val="000000"/>
                </a:solidFill>
              </a:rPr>
              <a:t> yeux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/>
          <p:cNvSpPr txBox="1">
            <a:spLocks noChangeArrowheads="1"/>
          </p:cNvSpPr>
          <p:nvPr/>
        </p:nvSpPr>
        <p:spPr bwMode="auto">
          <a:xfrm>
            <a:off x="539750" y="700088"/>
            <a:ext cx="8809038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>
              <a:lnSpc>
                <a:spcPct val="93000"/>
              </a:lnSpc>
            </a:pPr>
            <a:r>
              <a:rPr lang="en-GB" altLang="en-US" sz="4400" b="1">
                <a:solidFill>
                  <a:srgbClr val="333333"/>
                </a:solidFill>
              </a:rPr>
              <a:t>Les parties du corps</a:t>
            </a:r>
          </a:p>
        </p:txBody>
      </p:sp>
      <p:pic>
        <p:nvPicPr>
          <p:cNvPr id="3277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863" y="2700338"/>
            <a:ext cx="4500562" cy="3779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2772" name="Line 3"/>
          <p:cNvSpPr>
            <a:spLocks noChangeShapeType="1"/>
          </p:cNvSpPr>
          <p:nvPr/>
        </p:nvSpPr>
        <p:spPr bwMode="auto">
          <a:xfrm>
            <a:off x="5219700" y="4319588"/>
            <a:ext cx="1439863" cy="1587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AutoShape 4"/>
          <p:cNvSpPr>
            <a:spLocks noChangeArrowheads="1"/>
          </p:cNvSpPr>
          <p:nvPr/>
        </p:nvSpPr>
        <p:spPr bwMode="auto">
          <a:xfrm>
            <a:off x="6659563" y="3959225"/>
            <a:ext cx="2879725" cy="720725"/>
          </a:xfrm>
          <a:prstGeom prst="roundRect">
            <a:avLst>
              <a:gd name="adj" fmla="val 218"/>
            </a:avLst>
          </a:prstGeom>
          <a:solidFill>
            <a:srgbClr val="FFFFFF"/>
          </a:solidFill>
          <a:ln w="36000">
            <a:solidFill>
              <a:srgbClr val="000000"/>
            </a:solidFill>
            <a:round/>
            <a:headEnd/>
            <a:tailEnd/>
          </a:ln>
        </p:spPr>
        <p:txBody>
          <a:bodyPr lIns="108000" tIns="63000" rIns="108000" bIns="63000" anchor="ctr" anchorCtr="1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87000"/>
              </a:lnSpc>
            </a:pPr>
            <a:r>
              <a:rPr lang="en-GB" altLang="en-US" sz="3600">
                <a:solidFill>
                  <a:srgbClr val="000000"/>
                </a:solidFill>
              </a:rPr>
              <a:t>?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"/>
          <p:cNvSpPr txBox="1">
            <a:spLocks noChangeArrowheads="1"/>
          </p:cNvSpPr>
          <p:nvPr/>
        </p:nvSpPr>
        <p:spPr bwMode="auto">
          <a:xfrm>
            <a:off x="539750" y="700088"/>
            <a:ext cx="8809038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>
              <a:lnSpc>
                <a:spcPct val="93000"/>
              </a:lnSpc>
            </a:pPr>
            <a:r>
              <a:rPr lang="en-GB" altLang="en-US" sz="4400" b="1">
                <a:solidFill>
                  <a:srgbClr val="333333"/>
                </a:solidFill>
              </a:rPr>
              <a:t>Les parties du corps</a:t>
            </a:r>
          </a:p>
        </p:txBody>
      </p:sp>
      <p:pic>
        <p:nvPicPr>
          <p:cNvPr id="3379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863" y="2700338"/>
            <a:ext cx="4500562" cy="3779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3796" name="Line 3"/>
          <p:cNvSpPr>
            <a:spLocks noChangeShapeType="1"/>
          </p:cNvSpPr>
          <p:nvPr/>
        </p:nvSpPr>
        <p:spPr bwMode="auto">
          <a:xfrm>
            <a:off x="5219700" y="4319588"/>
            <a:ext cx="1439863" cy="1587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7" name="AutoShape 4"/>
          <p:cNvSpPr>
            <a:spLocks noChangeArrowheads="1"/>
          </p:cNvSpPr>
          <p:nvPr/>
        </p:nvSpPr>
        <p:spPr bwMode="auto">
          <a:xfrm>
            <a:off x="6659563" y="3959225"/>
            <a:ext cx="2879725" cy="720725"/>
          </a:xfrm>
          <a:prstGeom prst="roundRect">
            <a:avLst>
              <a:gd name="adj" fmla="val 218"/>
            </a:avLst>
          </a:prstGeom>
          <a:solidFill>
            <a:srgbClr val="FFFFFF"/>
          </a:solidFill>
          <a:ln w="36000">
            <a:solidFill>
              <a:srgbClr val="000000"/>
            </a:solidFill>
            <a:round/>
            <a:headEnd/>
            <a:tailEnd/>
          </a:ln>
        </p:spPr>
        <p:txBody>
          <a:bodyPr lIns="108000" tIns="63000" rIns="108000" bIns="63000" anchor="ctr" anchorCtr="1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87000"/>
              </a:lnSpc>
            </a:pPr>
            <a:r>
              <a:rPr lang="en-GB" altLang="en-US" sz="3600">
                <a:solidFill>
                  <a:srgbClr val="000000"/>
                </a:solidFill>
              </a:rPr>
              <a:t>?</a:t>
            </a:r>
          </a:p>
        </p:txBody>
      </p:sp>
      <p:sp>
        <p:nvSpPr>
          <p:cNvPr id="33798" name="Text Box 5"/>
          <p:cNvSpPr txBox="1">
            <a:spLocks noChangeArrowheads="1"/>
          </p:cNvSpPr>
          <p:nvPr/>
        </p:nvSpPr>
        <p:spPr bwMode="auto">
          <a:xfrm>
            <a:off x="6119813" y="5219700"/>
            <a:ext cx="3600450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76000"/>
              </a:lnSpc>
            </a:pPr>
            <a:r>
              <a:rPr lang="en-GB" altLang="en-US">
                <a:solidFill>
                  <a:srgbClr val="000000"/>
                </a:solidFill>
              </a:rPr>
              <a:t>1/ </a:t>
            </a:r>
            <a:r>
              <a:rPr lang="en-GB" altLang="en-US">
                <a:solidFill>
                  <a:srgbClr val="006600"/>
                </a:solidFill>
              </a:rPr>
              <a:t>Les</a:t>
            </a:r>
            <a:r>
              <a:rPr lang="en-GB" altLang="en-US">
                <a:solidFill>
                  <a:srgbClr val="000000"/>
                </a:solidFill>
              </a:rPr>
              <a:t> oreilles</a:t>
            </a:r>
          </a:p>
          <a:p>
            <a:pPr eaLnBrk="1">
              <a:lnSpc>
                <a:spcPct val="76000"/>
              </a:lnSpc>
            </a:pPr>
            <a:r>
              <a:rPr lang="en-GB" altLang="en-US">
                <a:solidFill>
                  <a:srgbClr val="000000"/>
                </a:solidFill>
              </a:rPr>
              <a:t>2/ </a:t>
            </a:r>
            <a:r>
              <a:rPr lang="en-GB" altLang="en-US">
                <a:solidFill>
                  <a:srgbClr val="FF0000"/>
                </a:solidFill>
              </a:rPr>
              <a:t>La</a:t>
            </a:r>
            <a:r>
              <a:rPr lang="en-GB" altLang="en-US">
                <a:solidFill>
                  <a:srgbClr val="000000"/>
                </a:solidFill>
              </a:rPr>
              <a:t> tête</a:t>
            </a:r>
          </a:p>
          <a:p>
            <a:pPr eaLnBrk="1">
              <a:lnSpc>
                <a:spcPct val="76000"/>
              </a:lnSpc>
            </a:pPr>
            <a:r>
              <a:rPr lang="en-GB" altLang="en-US">
                <a:solidFill>
                  <a:srgbClr val="000000"/>
                </a:solidFill>
              </a:rPr>
              <a:t>3/ </a:t>
            </a:r>
            <a:r>
              <a:rPr lang="en-GB" altLang="en-US">
                <a:solidFill>
                  <a:srgbClr val="FF0000"/>
                </a:solidFill>
              </a:rPr>
              <a:t>Les</a:t>
            </a:r>
            <a:r>
              <a:rPr lang="en-GB" altLang="en-US">
                <a:solidFill>
                  <a:srgbClr val="000000"/>
                </a:solidFill>
              </a:rPr>
              <a:t> yeux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1"/>
          <p:cNvSpPr txBox="1">
            <a:spLocks noChangeArrowheads="1"/>
          </p:cNvSpPr>
          <p:nvPr/>
        </p:nvSpPr>
        <p:spPr bwMode="auto">
          <a:xfrm>
            <a:off x="539750" y="700088"/>
            <a:ext cx="8809038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>
              <a:lnSpc>
                <a:spcPct val="93000"/>
              </a:lnSpc>
            </a:pPr>
            <a:r>
              <a:rPr lang="en-GB" altLang="en-US" sz="4400" b="1">
                <a:solidFill>
                  <a:srgbClr val="333333"/>
                </a:solidFill>
              </a:rPr>
              <a:t>Les parties du corps</a:t>
            </a:r>
          </a:p>
        </p:txBody>
      </p:sp>
      <p:pic>
        <p:nvPicPr>
          <p:cNvPr id="3481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863" y="2700338"/>
            <a:ext cx="4500562" cy="3779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4820" name="Line 3"/>
          <p:cNvSpPr>
            <a:spLocks noChangeShapeType="1"/>
          </p:cNvSpPr>
          <p:nvPr/>
        </p:nvSpPr>
        <p:spPr bwMode="auto">
          <a:xfrm>
            <a:off x="5219700" y="4319588"/>
            <a:ext cx="1439863" cy="1587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1" name="AutoShape 4"/>
          <p:cNvSpPr>
            <a:spLocks noChangeArrowheads="1"/>
          </p:cNvSpPr>
          <p:nvPr/>
        </p:nvSpPr>
        <p:spPr bwMode="auto">
          <a:xfrm>
            <a:off x="6659563" y="3959225"/>
            <a:ext cx="2879725" cy="720725"/>
          </a:xfrm>
          <a:prstGeom prst="roundRect">
            <a:avLst>
              <a:gd name="adj" fmla="val 218"/>
            </a:avLst>
          </a:prstGeom>
          <a:solidFill>
            <a:srgbClr val="FFFFFF"/>
          </a:solidFill>
          <a:ln w="36000">
            <a:solidFill>
              <a:srgbClr val="000000"/>
            </a:solidFill>
            <a:round/>
            <a:headEnd/>
            <a:tailEnd/>
          </a:ln>
        </p:spPr>
        <p:txBody>
          <a:bodyPr lIns="108000" tIns="63000" rIns="108000" bIns="63000" anchor="ctr" anchorCtr="1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87000"/>
              </a:lnSpc>
            </a:pPr>
            <a:r>
              <a:rPr lang="en-GB" altLang="en-US" sz="3600" b="1">
                <a:solidFill>
                  <a:srgbClr val="006600"/>
                </a:solidFill>
              </a:rPr>
              <a:t>Les</a:t>
            </a:r>
            <a:r>
              <a:rPr lang="en-GB" altLang="en-US" sz="3600" b="1">
                <a:solidFill>
                  <a:srgbClr val="000000"/>
                </a:solidFill>
              </a:rPr>
              <a:t> oreilles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"/>
          <p:cNvSpPr txBox="1">
            <a:spLocks noChangeArrowheads="1"/>
          </p:cNvSpPr>
          <p:nvPr/>
        </p:nvSpPr>
        <p:spPr bwMode="auto">
          <a:xfrm>
            <a:off x="539750" y="700088"/>
            <a:ext cx="8809038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>
              <a:lnSpc>
                <a:spcPct val="93000"/>
              </a:lnSpc>
            </a:pPr>
            <a:r>
              <a:rPr lang="en-GB" altLang="en-US" sz="4400" b="1">
                <a:solidFill>
                  <a:srgbClr val="333333"/>
                </a:solidFill>
              </a:rPr>
              <a:t>Les parties du corps</a:t>
            </a:r>
          </a:p>
        </p:txBody>
      </p:sp>
      <p:pic>
        <p:nvPicPr>
          <p:cNvPr id="3584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8938" y="2519363"/>
            <a:ext cx="4981575" cy="450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5844" name="Line 3"/>
          <p:cNvSpPr>
            <a:spLocks noChangeShapeType="1"/>
          </p:cNvSpPr>
          <p:nvPr/>
        </p:nvSpPr>
        <p:spPr bwMode="auto">
          <a:xfrm flipH="1" flipV="1">
            <a:off x="3416300" y="4495800"/>
            <a:ext cx="1446213" cy="727075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5" name="Line 4"/>
          <p:cNvSpPr>
            <a:spLocks noChangeShapeType="1"/>
          </p:cNvSpPr>
          <p:nvPr/>
        </p:nvSpPr>
        <p:spPr bwMode="auto">
          <a:xfrm flipH="1">
            <a:off x="3055938" y="4500563"/>
            <a:ext cx="366712" cy="1587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6" name="AutoShape 5"/>
          <p:cNvSpPr>
            <a:spLocks noChangeArrowheads="1"/>
          </p:cNvSpPr>
          <p:nvPr/>
        </p:nvSpPr>
        <p:spPr bwMode="auto">
          <a:xfrm>
            <a:off x="720725" y="4140200"/>
            <a:ext cx="2339975" cy="720725"/>
          </a:xfrm>
          <a:prstGeom prst="roundRect">
            <a:avLst>
              <a:gd name="adj" fmla="val 218"/>
            </a:avLst>
          </a:prstGeom>
          <a:solidFill>
            <a:srgbClr val="FFFFFF"/>
          </a:solidFill>
          <a:ln w="36000">
            <a:solidFill>
              <a:srgbClr val="000000"/>
            </a:solidFill>
            <a:round/>
            <a:headEnd/>
            <a:tailEnd/>
          </a:ln>
        </p:spPr>
        <p:txBody>
          <a:bodyPr lIns="108000" tIns="63000" rIns="108000" bIns="63000" anchor="ctr" anchorCtr="1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71000"/>
              </a:lnSpc>
            </a:pPr>
            <a:r>
              <a:rPr lang="en-GB" altLang="en-US" sz="3600">
                <a:solidFill>
                  <a:srgbClr val="000000"/>
                </a:solidFill>
              </a:rPr>
              <a:t>?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1"/>
          <p:cNvSpPr txBox="1">
            <a:spLocks noChangeArrowheads="1"/>
          </p:cNvSpPr>
          <p:nvPr/>
        </p:nvSpPr>
        <p:spPr bwMode="auto">
          <a:xfrm>
            <a:off x="539750" y="700088"/>
            <a:ext cx="8809038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>
              <a:lnSpc>
                <a:spcPct val="93000"/>
              </a:lnSpc>
            </a:pPr>
            <a:r>
              <a:rPr lang="en-GB" altLang="en-US" sz="4400" b="1">
                <a:solidFill>
                  <a:srgbClr val="333333"/>
                </a:solidFill>
              </a:rPr>
              <a:t>Les parties du corps</a:t>
            </a:r>
          </a:p>
        </p:txBody>
      </p:sp>
      <p:pic>
        <p:nvPicPr>
          <p:cNvPr id="3686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8938" y="2519363"/>
            <a:ext cx="4981575" cy="450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6868" name="Line 3"/>
          <p:cNvSpPr>
            <a:spLocks noChangeShapeType="1"/>
          </p:cNvSpPr>
          <p:nvPr/>
        </p:nvSpPr>
        <p:spPr bwMode="auto">
          <a:xfrm flipH="1" flipV="1">
            <a:off x="3416300" y="4495800"/>
            <a:ext cx="1446213" cy="727075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9" name="Line 4"/>
          <p:cNvSpPr>
            <a:spLocks noChangeShapeType="1"/>
          </p:cNvSpPr>
          <p:nvPr/>
        </p:nvSpPr>
        <p:spPr bwMode="auto">
          <a:xfrm flipH="1">
            <a:off x="3055938" y="4500563"/>
            <a:ext cx="366712" cy="1587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0" name="AutoShape 5"/>
          <p:cNvSpPr>
            <a:spLocks noChangeArrowheads="1"/>
          </p:cNvSpPr>
          <p:nvPr/>
        </p:nvSpPr>
        <p:spPr bwMode="auto">
          <a:xfrm>
            <a:off x="720725" y="4140200"/>
            <a:ext cx="2339975" cy="720725"/>
          </a:xfrm>
          <a:prstGeom prst="roundRect">
            <a:avLst>
              <a:gd name="adj" fmla="val 218"/>
            </a:avLst>
          </a:prstGeom>
          <a:solidFill>
            <a:srgbClr val="FFFFFF"/>
          </a:solidFill>
          <a:ln w="36000">
            <a:solidFill>
              <a:srgbClr val="000000"/>
            </a:solidFill>
            <a:round/>
            <a:headEnd/>
            <a:tailEnd/>
          </a:ln>
        </p:spPr>
        <p:txBody>
          <a:bodyPr lIns="108000" tIns="63000" rIns="108000" bIns="63000" anchor="ctr" anchorCtr="1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71000"/>
              </a:lnSpc>
            </a:pPr>
            <a:r>
              <a:rPr lang="en-GB" altLang="en-US" sz="3600">
                <a:solidFill>
                  <a:srgbClr val="000000"/>
                </a:solidFill>
              </a:rPr>
              <a:t>?</a:t>
            </a:r>
          </a:p>
        </p:txBody>
      </p:sp>
      <p:sp>
        <p:nvSpPr>
          <p:cNvPr id="36871" name="Text Box 6"/>
          <p:cNvSpPr txBox="1">
            <a:spLocks noChangeArrowheads="1"/>
          </p:cNvSpPr>
          <p:nvPr/>
        </p:nvSpPr>
        <p:spPr bwMode="auto">
          <a:xfrm>
            <a:off x="720725" y="5400675"/>
            <a:ext cx="3060700" cy="98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8000" tIns="63000" rIns="108000" bIns="63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71000"/>
              </a:lnSpc>
            </a:pPr>
            <a:r>
              <a:rPr lang="en-GB" altLang="en-US">
                <a:solidFill>
                  <a:srgbClr val="000000"/>
                </a:solidFill>
              </a:rPr>
              <a:t>1/ </a:t>
            </a:r>
            <a:r>
              <a:rPr lang="en-GB" altLang="en-US">
                <a:solidFill>
                  <a:srgbClr val="FF0000"/>
                </a:solidFill>
              </a:rPr>
              <a:t>La</a:t>
            </a:r>
            <a:r>
              <a:rPr lang="en-GB" altLang="en-US">
                <a:solidFill>
                  <a:srgbClr val="000000"/>
                </a:solidFill>
              </a:rPr>
              <a:t> bouche</a:t>
            </a:r>
          </a:p>
          <a:p>
            <a:pPr eaLnBrk="1">
              <a:lnSpc>
                <a:spcPct val="71000"/>
              </a:lnSpc>
            </a:pPr>
            <a:r>
              <a:rPr lang="en-GB" altLang="en-US">
                <a:solidFill>
                  <a:srgbClr val="000000"/>
                </a:solidFill>
              </a:rPr>
              <a:t>2/ </a:t>
            </a:r>
            <a:r>
              <a:rPr lang="en-GB" altLang="en-US">
                <a:solidFill>
                  <a:schemeClr val="accent2"/>
                </a:solidFill>
              </a:rPr>
              <a:t>Le</a:t>
            </a:r>
            <a:r>
              <a:rPr lang="en-GB" altLang="en-US">
                <a:solidFill>
                  <a:srgbClr val="000000"/>
                </a:solidFill>
              </a:rPr>
              <a:t> nez</a:t>
            </a:r>
          </a:p>
          <a:p>
            <a:pPr eaLnBrk="1">
              <a:lnSpc>
                <a:spcPct val="71000"/>
              </a:lnSpc>
            </a:pPr>
            <a:r>
              <a:rPr lang="en-GB" altLang="en-US">
                <a:solidFill>
                  <a:srgbClr val="000000"/>
                </a:solidFill>
              </a:rPr>
              <a:t>3/ </a:t>
            </a:r>
            <a:r>
              <a:rPr lang="en-GB" altLang="en-US">
                <a:solidFill>
                  <a:schemeClr val="accent2"/>
                </a:solidFill>
              </a:rPr>
              <a:t>Le</a:t>
            </a:r>
            <a:r>
              <a:rPr lang="en-GB" altLang="en-US">
                <a:solidFill>
                  <a:srgbClr val="000000"/>
                </a:solidFill>
              </a:rPr>
              <a:t> cou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1"/>
          <p:cNvSpPr txBox="1">
            <a:spLocks noChangeArrowheads="1"/>
          </p:cNvSpPr>
          <p:nvPr/>
        </p:nvSpPr>
        <p:spPr bwMode="auto">
          <a:xfrm>
            <a:off x="539750" y="700088"/>
            <a:ext cx="8809038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>
              <a:lnSpc>
                <a:spcPct val="93000"/>
              </a:lnSpc>
            </a:pPr>
            <a:r>
              <a:rPr lang="en-GB" altLang="en-US" sz="4400" b="1">
                <a:solidFill>
                  <a:srgbClr val="333333"/>
                </a:solidFill>
              </a:rPr>
              <a:t>Les parties du corps</a:t>
            </a:r>
          </a:p>
        </p:txBody>
      </p:sp>
      <p:pic>
        <p:nvPicPr>
          <p:cNvPr id="3789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8938" y="2519363"/>
            <a:ext cx="4981575" cy="450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7892" name="Line 3"/>
          <p:cNvSpPr>
            <a:spLocks noChangeShapeType="1"/>
          </p:cNvSpPr>
          <p:nvPr/>
        </p:nvSpPr>
        <p:spPr bwMode="auto">
          <a:xfrm flipH="1" flipV="1">
            <a:off x="3416300" y="4495800"/>
            <a:ext cx="1446213" cy="727075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3" name="Line 4"/>
          <p:cNvSpPr>
            <a:spLocks noChangeShapeType="1"/>
          </p:cNvSpPr>
          <p:nvPr/>
        </p:nvSpPr>
        <p:spPr bwMode="auto">
          <a:xfrm flipH="1">
            <a:off x="3055938" y="4500563"/>
            <a:ext cx="366712" cy="1587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4" name="AutoShape 5"/>
          <p:cNvSpPr>
            <a:spLocks noChangeArrowheads="1"/>
          </p:cNvSpPr>
          <p:nvPr/>
        </p:nvSpPr>
        <p:spPr bwMode="auto">
          <a:xfrm>
            <a:off x="720725" y="4140200"/>
            <a:ext cx="2339975" cy="720725"/>
          </a:xfrm>
          <a:prstGeom prst="roundRect">
            <a:avLst>
              <a:gd name="adj" fmla="val 218"/>
            </a:avLst>
          </a:prstGeom>
          <a:solidFill>
            <a:srgbClr val="FFFFFF"/>
          </a:solidFill>
          <a:ln w="36000">
            <a:solidFill>
              <a:srgbClr val="000000"/>
            </a:solidFill>
            <a:round/>
            <a:headEnd/>
            <a:tailEnd/>
          </a:ln>
        </p:spPr>
        <p:txBody>
          <a:bodyPr lIns="108000" tIns="63000" rIns="108000" bIns="63000" anchor="ctr" anchorCtr="1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71000"/>
              </a:lnSpc>
            </a:pPr>
            <a:r>
              <a:rPr lang="en-GB" altLang="en-US" sz="3600" b="1">
                <a:solidFill>
                  <a:schemeClr val="accent2"/>
                </a:solidFill>
              </a:rPr>
              <a:t>Le</a:t>
            </a:r>
            <a:r>
              <a:rPr lang="en-GB" altLang="en-US" sz="3600" b="1">
                <a:solidFill>
                  <a:srgbClr val="000000"/>
                </a:solidFill>
              </a:rPr>
              <a:t> nez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/>
          <p:cNvSpPr txBox="1">
            <a:spLocks noChangeArrowheads="1"/>
          </p:cNvSpPr>
          <p:nvPr/>
        </p:nvSpPr>
        <p:spPr bwMode="auto">
          <a:xfrm>
            <a:off x="539750" y="700088"/>
            <a:ext cx="8809038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>
              <a:lnSpc>
                <a:spcPct val="93000"/>
              </a:lnSpc>
            </a:pPr>
            <a:r>
              <a:rPr lang="en-GB" altLang="en-US" sz="4400" b="1">
                <a:solidFill>
                  <a:srgbClr val="333333"/>
                </a:solidFill>
              </a:rPr>
              <a:t>Les parties du corps</a:t>
            </a:r>
          </a:p>
        </p:txBody>
      </p:sp>
      <p:pic>
        <p:nvPicPr>
          <p:cNvPr id="2048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3006725"/>
            <a:ext cx="3240087" cy="293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0484" name="Line 3"/>
          <p:cNvSpPr>
            <a:spLocks noChangeShapeType="1"/>
          </p:cNvSpPr>
          <p:nvPr/>
        </p:nvSpPr>
        <p:spPr bwMode="auto">
          <a:xfrm>
            <a:off x="5580063" y="2700338"/>
            <a:ext cx="720725" cy="1587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Line 4"/>
          <p:cNvSpPr>
            <a:spLocks noChangeShapeType="1"/>
          </p:cNvSpPr>
          <p:nvPr/>
        </p:nvSpPr>
        <p:spPr bwMode="auto">
          <a:xfrm>
            <a:off x="6300788" y="2700338"/>
            <a:ext cx="1587" cy="3600450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6" name="Line 5"/>
          <p:cNvSpPr>
            <a:spLocks noChangeShapeType="1"/>
          </p:cNvSpPr>
          <p:nvPr/>
        </p:nvSpPr>
        <p:spPr bwMode="auto">
          <a:xfrm flipH="1">
            <a:off x="5570538" y="6300788"/>
            <a:ext cx="739775" cy="1587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7" name="Line 6"/>
          <p:cNvSpPr>
            <a:spLocks noChangeShapeType="1"/>
          </p:cNvSpPr>
          <p:nvPr/>
        </p:nvSpPr>
        <p:spPr bwMode="auto">
          <a:xfrm>
            <a:off x="6300788" y="4679950"/>
            <a:ext cx="720725" cy="1588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AutoShape 7"/>
          <p:cNvSpPr>
            <a:spLocks noChangeArrowheads="1"/>
          </p:cNvSpPr>
          <p:nvPr/>
        </p:nvSpPr>
        <p:spPr bwMode="auto">
          <a:xfrm>
            <a:off x="7019925" y="4319588"/>
            <a:ext cx="2519363" cy="720725"/>
          </a:xfrm>
          <a:prstGeom prst="roundRect">
            <a:avLst>
              <a:gd name="adj" fmla="val 218"/>
            </a:avLst>
          </a:prstGeom>
          <a:solidFill>
            <a:srgbClr val="FFFFFF"/>
          </a:solidFill>
          <a:ln w="36000">
            <a:solidFill>
              <a:srgbClr val="000000"/>
            </a:solidFill>
            <a:round/>
            <a:headEnd/>
            <a:tailEnd/>
          </a:ln>
        </p:spPr>
        <p:txBody>
          <a:bodyPr lIns="18000" tIns="18000" rIns="18000" bIns="18000" anchor="ctr" anchorCtr="1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93000"/>
              </a:lnSpc>
            </a:pPr>
            <a:r>
              <a:rPr lang="en-GB" altLang="en-US" sz="3600">
                <a:solidFill>
                  <a:srgbClr val="000000"/>
                </a:solidFill>
              </a:rPr>
              <a:t>?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1"/>
          <p:cNvSpPr txBox="1">
            <a:spLocks noChangeArrowheads="1"/>
          </p:cNvSpPr>
          <p:nvPr/>
        </p:nvSpPr>
        <p:spPr bwMode="auto">
          <a:xfrm>
            <a:off x="539750" y="700088"/>
            <a:ext cx="8809038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>
              <a:lnSpc>
                <a:spcPct val="93000"/>
              </a:lnSpc>
            </a:pPr>
            <a:r>
              <a:rPr lang="en-GB" altLang="en-US" sz="4400" b="1">
                <a:solidFill>
                  <a:srgbClr val="333333"/>
                </a:solidFill>
              </a:rPr>
              <a:t>Les parties du corps</a:t>
            </a:r>
          </a:p>
        </p:txBody>
      </p:sp>
      <p:pic>
        <p:nvPicPr>
          <p:cNvPr id="389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225" y="2519363"/>
            <a:ext cx="3851275" cy="414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8916" name="Line 3"/>
          <p:cNvSpPr>
            <a:spLocks noChangeShapeType="1"/>
          </p:cNvSpPr>
          <p:nvPr/>
        </p:nvSpPr>
        <p:spPr bwMode="auto">
          <a:xfrm>
            <a:off x="3600450" y="4319588"/>
            <a:ext cx="3600450" cy="539750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" name="Line 4"/>
          <p:cNvSpPr>
            <a:spLocks noChangeShapeType="1"/>
          </p:cNvSpPr>
          <p:nvPr/>
        </p:nvSpPr>
        <p:spPr bwMode="auto">
          <a:xfrm>
            <a:off x="7199313" y="4859338"/>
            <a:ext cx="179387" cy="1587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8" name="AutoShape 5"/>
          <p:cNvSpPr>
            <a:spLocks noChangeArrowheads="1"/>
          </p:cNvSpPr>
          <p:nvPr/>
        </p:nvSpPr>
        <p:spPr bwMode="auto">
          <a:xfrm>
            <a:off x="7380288" y="4500563"/>
            <a:ext cx="2519362" cy="720725"/>
          </a:xfrm>
          <a:prstGeom prst="roundRect">
            <a:avLst>
              <a:gd name="adj" fmla="val 218"/>
            </a:avLst>
          </a:prstGeom>
          <a:solidFill>
            <a:srgbClr val="FFFFFF"/>
          </a:solidFill>
          <a:ln w="36000">
            <a:solidFill>
              <a:srgbClr val="000000"/>
            </a:solidFill>
            <a:round/>
            <a:headEnd/>
            <a:tailEnd/>
          </a:ln>
        </p:spPr>
        <p:txBody>
          <a:bodyPr lIns="108000" tIns="63000" rIns="108000" bIns="63000" anchor="ctr" anchorCtr="1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81000"/>
              </a:lnSpc>
            </a:pPr>
            <a:r>
              <a:rPr lang="en-GB" altLang="en-US" sz="3600">
                <a:solidFill>
                  <a:srgbClr val="000000"/>
                </a:solidFill>
              </a:rPr>
              <a:t>?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1"/>
          <p:cNvSpPr txBox="1">
            <a:spLocks noChangeArrowheads="1"/>
          </p:cNvSpPr>
          <p:nvPr/>
        </p:nvSpPr>
        <p:spPr bwMode="auto">
          <a:xfrm>
            <a:off x="539750" y="700088"/>
            <a:ext cx="8809038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>
              <a:lnSpc>
                <a:spcPct val="93000"/>
              </a:lnSpc>
            </a:pPr>
            <a:r>
              <a:rPr lang="en-GB" altLang="en-US" sz="4400" b="1">
                <a:solidFill>
                  <a:srgbClr val="333333"/>
                </a:solidFill>
              </a:rPr>
              <a:t>Les parties du corps</a:t>
            </a:r>
          </a:p>
        </p:txBody>
      </p:sp>
      <p:pic>
        <p:nvPicPr>
          <p:cNvPr id="3993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225" y="2519363"/>
            <a:ext cx="3851275" cy="414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9940" name="Line 3"/>
          <p:cNvSpPr>
            <a:spLocks noChangeShapeType="1"/>
          </p:cNvSpPr>
          <p:nvPr/>
        </p:nvSpPr>
        <p:spPr bwMode="auto">
          <a:xfrm>
            <a:off x="3600450" y="4319588"/>
            <a:ext cx="3600450" cy="539750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1" name="Line 4"/>
          <p:cNvSpPr>
            <a:spLocks noChangeShapeType="1"/>
          </p:cNvSpPr>
          <p:nvPr/>
        </p:nvSpPr>
        <p:spPr bwMode="auto">
          <a:xfrm>
            <a:off x="7199313" y="4859338"/>
            <a:ext cx="179387" cy="1587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2" name="AutoShape 5"/>
          <p:cNvSpPr>
            <a:spLocks noChangeArrowheads="1"/>
          </p:cNvSpPr>
          <p:nvPr/>
        </p:nvSpPr>
        <p:spPr bwMode="auto">
          <a:xfrm>
            <a:off x="7380288" y="4500563"/>
            <a:ext cx="2519362" cy="720725"/>
          </a:xfrm>
          <a:prstGeom prst="roundRect">
            <a:avLst>
              <a:gd name="adj" fmla="val 218"/>
            </a:avLst>
          </a:prstGeom>
          <a:solidFill>
            <a:srgbClr val="FFFFFF"/>
          </a:solidFill>
          <a:ln w="36000">
            <a:solidFill>
              <a:srgbClr val="000000"/>
            </a:solidFill>
            <a:round/>
            <a:headEnd/>
            <a:tailEnd/>
          </a:ln>
        </p:spPr>
        <p:txBody>
          <a:bodyPr lIns="108000" tIns="63000" rIns="108000" bIns="63000" anchor="ctr" anchorCtr="1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81000"/>
              </a:lnSpc>
            </a:pPr>
            <a:r>
              <a:rPr lang="en-GB" altLang="en-US" sz="3600">
                <a:solidFill>
                  <a:srgbClr val="000000"/>
                </a:solidFill>
              </a:rPr>
              <a:t>?</a:t>
            </a:r>
          </a:p>
        </p:txBody>
      </p:sp>
      <p:sp>
        <p:nvSpPr>
          <p:cNvPr id="39943" name="Text Box 6"/>
          <p:cNvSpPr txBox="1">
            <a:spLocks noChangeArrowheads="1"/>
          </p:cNvSpPr>
          <p:nvPr/>
        </p:nvSpPr>
        <p:spPr bwMode="auto">
          <a:xfrm>
            <a:off x="6480175" y="5580063"/>
            <a:ext cx="3419475" cy="97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76000"/>
              </a:lnSpc>
            </a:pPr>
            <a:r>
              <a:rPr lang="en-GB" altLang="en-US">
                <a:solidFill>
                  <a:srgbClr val="000000"/>
                </a:solidFill>
              </a:rPr>
              <a:t>1/ </a:t>
            </a:r>
            <a:r>
              <a:rPr lang="en-GB" altLang="en-US">
                <a:solidFill>
                  <a:srgbClr val="006600"/>
                </a:solidFill>
              </a:rPr>
              <a:t>Les</a:t>
            </a:r>
            <a:r>
              <a:rPr lang="en-GB" altLang="en-US">
                <a:solidFill>
                  <a:srgbClr val="000000"/>
                </a:solidFill>
              </a:rPr>
              <a:t> oreilles</a:t>
            </a:r>
          </a:p>
          <a:p>
            <a:pPr eaLnBrk="1">
              <a:lnSpc>
                <a:spcPct val="76000"/>
              </a:lnSpc>
            </a:pPr>
            <a:r>
              <a:rPr lang="en-GB" altLang="en-US">
                <a:solidFill>
                  <a:srgbClr val="000000"/>
                </a:solidFill>
              </a:rPr>
              <a:t>2/ </a:t>
            </a:r>
            <a:r>
              <a:rPr lang="en-GB" altLang="en-US">
                <a:solidFill>
                  <a:srgbClr val="FF6600"/>
                </a:solidFill>
              </a:rPr>
              <a:t>L’</a:t>
            </a:r>
            <a:r>
              <a:rPr lang="en-GB" altLang="en-US">
                <a:solidFill>
                  <a:srgbClr val="000000"/>
                </a:solidFill>
              </a:rPr>
              <a:t> épaule</a:t>
            </a:r>
          </a:p>
          <a:p>
            <a:pPr eaLnBrk="1">
              <a:lnSpc>
                <a:spcPct val="76000"/>
              </a:lnSpc>
            </a:pPr>
            <a:r>
              <a:rPr lang="en-GB" altLang="en-US">
                <a:solidFill>
                  <a:srgbClr val="000000"/>
                </a:solidFill>
              </a:rPr>
              <a:t>3/ </a:t>
            </a:r>
            <a:r>
              <a:rPr lang="en-GB" altLang="en-US">
                <a:solidFill>
                  <a:srgbClr val="FF0000"/>
                </a:solidFill>
              </a:rPr>
              <a:t>La</a:t>
            </a:r>
            <a:r>
              <a:rPr lang="en-GB" altLang="en-US">
                <a:solidFill>
                  <a:srgbClr val="000000"/>
                </a:solidFill>
              </a:rPr>
              <a:t> bouche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"/>
          <p:cNvSpPr txBox="1">
            <a:spLocks noChangeArrowheads="1"/>
          </p:cNvSpPr>
          <p:nvPr/>
        </p:nvSpPr>
        <p:spPr bwMode="auto">
          <a:xfrm>
            <a:off x="539750" y="700088"/>
            <a:ext cx="8809038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>
              <a:lnSpc>
                <a:spcPct val="93000"/>
              </a:lnSpc>
            </a:pPr>
            <a:r>
              <a:rPr lang="en-GB" altLang="en-US" sz="4400" b="1">
                <a:solidFill>
                  <a:srgbClr val="333333"/>
                </a:solidFill>
              </a:rPr>
              <a:t>Les parties du corps</a:t>
            </a:r>
          </a:p>
        </p:txBody>
      </p:sp>
      <p:pic>
        <p:nvPicPr>
          <p:cNvPr id="4096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225" y="2519363"/>
            <a:ext cx="3851275" cy="414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0964" name="Line 3"/>
          <p:cNvSpPr>
            <a:spLocks noChangeShapeType="1"/>
          </p:cNvSpPr>
          <p:nvPr/>
        </p:nvSpPr>
        <p:spPr bwMode="auto">
          <a:xfrm>
            <a:off x="3600450" y="4319588"/>
            <a:ext cx="3600450" cy="539750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5" name="Line 4"/>
          <p:cNvSpPr>
            <a:spLocks noChangeShapeType="1"/>
          </p:cNvSpPr>
          <p:nvPr/>
        </p:nvSpPr>
        <p:spPr bwMode="auto">
          <a:xfrm>
            <a:off x="7199313" y="4859338"/>
            <a:ext cx="179387" cy="1587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6" name="AutoShape 5"/>
          <p:cNvSpPr>
            <a:spLocks noChangeArrowheads="1"/>
          </p:cNvSpPr>
          <p:nvPr/>
        </p:nvSpPr>
        <p:spPr bwMode="auto">
          <a:xfrm>
            <a:off x="7200900" y="4500563"/>
            <a:ext cx="2698750" cy="720725"/>
          </a:xfrm>
          <a:prstGeom prst="roundRect">
            <a:avLst>
              <a:gd name="adj" fmla="val 218"/>
            </a:avLst>
          </a:prstGeom>
          <a:solidFill>
            <a:srgbClr val="FFFFFF"/>
          </a:solidFill>
          <a:ln w="36000">
            <a:solidFill>
              <a:srgbClr val="000000"/>
            </a:solidFill>
            <a:round/>
            <a:headEnd/>
            <a:tailEnd/>
          </a:ln>
        </p:spPr>
        <p:txBody>
          <a:bodyPr lIns="108000" tIns="63000" rIns="108000" bIns="63000" anchor="ctr" anchorCtr="1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81000"/>
              </a:lnSpc>
            </a:pPr>
            <a:r>
              <a:rPr lang="en-GB" altLang="en-US" sz="3600" b="1">
                <a:solidFill>
                  <a:srgbClr val="FF0000"/>
                </a:solidFill>
              </a:rPr>
              <a:t>La</a:t>
            </a:r>
            <a:r>
              <a:rPr lang="en-GB" altLang="en-US" sz="3600" b="1">
                <a:solidFill>
                  <a:srgbClr val="000000"/>
                </a:solidFill>
              </a:rPr>
              <a:t> bouche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1"/>
          <p:cNvSpPr txBox="1">
            <a:spLocks noChangeArrowheads="1"/>
          </p:cNvSpPr>
          <p:nvPr/>
        </p:nvSpPr>
        <p:spPr bwMode="auto">
          <a:xfrm>
            <a:off x="539750" y="700088"/>
            <a:ext cx="8809038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>
              <a:lnSpc>
                <a:spcPct val="93000"/>
              </a:lnSpc>
            </a:pPr>
            <a:r>
              <a:rPr lang="en-GB" altLang="en-US" sz="4400" b="1">
                <a:solidFill>
                  <a:srgbClr val="333333"/>
                </a:solidFill>
              </a:rPr>
              <a:t>Les parties du corps</a:t>
            </a:r>
          </a:p>
        </p:txBody>
      </p:sp>
      <p:pic>
        <p:nvPicPr>
          <p:cNvPr id="4198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2339975"/>
            <a:ext cx="5219700" cy="450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1988" name="Line 3"/>
          <p:cNvSpPr>
            <a:spLocks noChangeShapeType="1"/>
          </p:cNvSpPr>
          <p:nvPr/>
        </p:nvSpPr>
        <p:spPr bwMode="auto">
          <a:xfrm flipH="1">
            <a:off x="2693988" y="4140200"/>
            <a:ext cx="2713037" cy="1588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9" name="AutoShape 4"/>
          <p:cNvSpPr>
            <a:spLocks noChangeArrowheads="1"/>
          </p:cNvSpPr>
          <p:nvPr/>
        </p:nvSpPr>
        <p:spPr bwMode="auto">
          <a:xfrm>
            <a:off x="539750" y="3779838"/>
            <a:ext cx="2519363" cy="720725"/>
          </a:xfrm>
          <a:prstGeom prst="roundRect">
            <a:avLst>
              <a:gd name="adj" fmla="val 218"/>
            </a:avLst>
          </a:prstGeom>
          <a:solidFill>
            <a:srgbClr val="FFFFFF"/>
          </a:solidFill>
          <a:ln w="36000">
            <a:solidFill>
              <a:srgbClr val="000000"/>
            </a:solidFill>
            <a:round/>
            <a:headEnd/>
            <a:tailEnd/>
          </a:ln>
        </p:spPr>
        <p:txBody>
          <a:bodyPr lIns="108000" tIns="63000" rIns="108000" bIns="63000" anchor="ctr" anchorCtr="1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81000"/>
              </a:lnSpc>
            </a:pPr>
            <a:r>
              <a:rPr lang="en-GB" altLang="en-US" sz="3600">
                <a:solidFill>
                  <a:srgbClr val="000000"/>
                </a:solidFill>
              </a:rPr>
              <a:t>?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1"/>
          <p:cNvSpPr txBox="1">
            <a:spLocks noChangeArrowheads="1"/>
          </p:cNvSpPr>
          <p:nvPr/>
        </p:nvSpPr>
        <p:spPr bwMode="auto">
          <a:xfrm>
            <a:off x="539750" y="700088"/>
            <a:ext cx="8809038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>
              <a:lnSpc>
                <a:spcPct val="93000"/>
              </a:lnSpc>
            </a:pPr>
            <a:r>
              <a:rPr lang="en-GB" altLang="en-US" sz="4400" b="1">
                <a:solidFill>
                  <a:srgbClr val="333333"/>
                </a:solidFill>
              </a:rPr>
              <a:t>Les parties du corps</a:t>
            </a:r>
          </a:p>
        </p:txBody>
      </p:sp>
      <p:pic>
        <p:nvPicPr>
          <p:cNvPr id="430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2339975"/>
            <a:ext cx="5219700" cy="450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3012" name="Line 3"/>
          <p:cNvSpPr>
            <a:spLocks noChangeShapeType="1"/>
          </p:cNvSpPr>
          <p:nvPr/>
        </p:nvSpPr>
        <p:spPr bwMode="auto">
          <a:xfrm flipH="1">
            <a:off x="2693988" y="4140200"/>
            <a:ext cx="2713037" cy="1588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3" name="AutoShape 4"/>
          <p:cNvSpPr>
            <a:spLocks noChangeArrowheads="1"/>
          </p:cNvSpPr>
          <p:nvPr/>
        </p:nvSpPr>
        <p:spPr bwMode="auto">
          <a:xfrm>
            <a:off x="539750" y="3779838"/>
            <a:ext cx="2519363" cy="720725"/>
          </a:xfrm>
          <a:prstGeom prst="roundRect">
            <a:avLst>
              <a:gd name="adj" fmla="val 218"/>
            </a:avLst>
          </a:prstGeom>
          <a:solidFill>
            <a:srgbClr val="FFFFFF"/>
          </a:solidFill>
          <a:ln w="36000">
            <a:solidFill>
              <a:srgbClr val="000000"/>
            </a:solidFill>
            <a:round/>
            <a:headEnd/>
            <a:tailEnd/>
          </a:ln>
        </p:spPr>
        <p:txBody>
          <a:bodyPr lIns="108000" tIns="63000" rIns="108000" bIns="63000" anchor="ctr" anchorCtr="1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81000"/>
              </a:lnSpc>
            </a:pPr>
            <a:r>
              <a:rPr lang="en-GB" altLang="en-US" sz="3600">
                <a:solidFill>
                  <a:srgbClr val="000000"/>
                </a:solidFill>
              </a:rPr>
              <a:t>?</a:t>
            </a:r>
          </a:p>
        </p:txBody>
      </p:sp>
      <p:sp>
        <p:nvSpPr>
          <p:cNvPr id="43014" name="Text Box 5"/>
          <p:cNvSpPr txBox="1">
            <a:spLocks noChangeArrowheads="1"/>
          </p:cNvSpPr>
          <p:nvPr/>
        </p:nvSpPr>
        <p:spPr bwMode="auto">
          <a:xfrm>
            <a:off x="900113" y="5219700"/>
            <a:ext cx="3600450" cy="197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/>
            <a:endParaRPr lang="fr-FR" altLang="en-US"/>
          </a:p>
        </p:txBody>
      </p:sp>
      <p:sp>
        <p:nvSpPr>
          <p:cNvPr id="43015" name="Text Box 6"/>
          <p:cNvSpPr txBox="1">
            <a:spLocks noChangeArrowheads="1"/>
          </p:cNvSpPr>
          <p:nvPr/>
        </p:nvSpPr>
        <p:spPr bwMode="auto">
          <a:xfrm>
            <a:off x="539750" y="5580063"/>
            <a:ext cx="4140200" cy="97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76000"/>
              </a:lnSpc>
            </a:pPr>
            <a:r>
              <a:rPr lang="en-GB" altLang="en-US">
                <a:solidFill>
                  <a:srgbClr val="000000"/>
                </a:solidFill>
              </a:rPr>
              <a:t>1/ </a:t>
            </a:r>
            <a:r>
              <a:rPr lang="en-GB" altLang="en-US">
                <a:solidFill>
                  <a:schemeClr val="accent2"/>
                </a:solidFill>
              </a:rPr>
              <a:t>Le</a:t>
            </a:r>
            <a:r>
              <a:rPr lang="en-GB" altLang="en-US">
                <a:solidFill>
                  <a:srgbClr val="000000"/>
                </a:solidFill>
              </a:rPr>
              <a:t> nez</a:t>
            </a:r>
          </a:p>
          <a:p>
            <a:pPr eaLnBrk="1">
              <a:lnSpc>
                <a:spcPct val="76000"/>
              </a:lnSpc>
            </a:pPr>
            <a:r>
              <a:rPr lang="en-GB" altLang="en-US">
                <a:solidFill>
                  <a:srgbClr val="000000"/>
                </a:solidFill>
              </a:rPr>
              <a:t>2/ </a:t>
            </a:r>
            <a:r>
              <a:rPr lang="en-GB" altLang="en-US">
                <a:solidFill>
                  <a:srgbClr val="006600"/>
                </a:solidFill>
              </a:rPr>
              <a:t>Les</a:t>
            </a:r>
            <a:r>
              <a:rPr lang="en-GB" altLang="en-US">
                <a:solidFill>
                  <a:srgbClr val="000000"/>
                </a:solidFill>
              </a:rPr>
              <a:t> dents</a:t>
            </a:r>
          </a:p>
          <a:p>
            <a:pPr eaLnBrk="1">
              <a:lnSpc>
                <a:spcPct val="76000"/>
              </a:lnSpc>
            </a:pPr>
            <a:r>
              <a:rPr lang="en-GB" altLang="en-US">
                <a:solidFill>
                  <a:srgbClr val="000000"/>
                </a:solidFill>
              </a:rPr>
              <a:t>3/ </a:t>
            </a:r>
            <a:r>
              <a:rPr lang="en-GB" altLang="en-US">
                <a:solidFill>
                  <a:srgbClr val="FF0000"/>
                </a:solidFill>
              </a:rPr>
              <a:t>La</a:t>
            </a:r>
            <a:r>
              <a:rPr lang="en-GB" altLang="en-US">
                <a:solidFill>
                  <a:srgbClr val="000000"/>
                </a:solidFill>
              </a:rPr>
              <a:t> bouche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1"/>
          <p:cNvSpPr txBox="1">
            <a:spLocks noChangeArrowheads="1"/>
          </p:cNvSpPr>
          <p:nvPr/>
        </p:nvSpPr>
        <p:spPr bwMode="auto">
          <a:xfrm>
            <a:off x="539750" y="700088"/>
            <a:ext cx="8809038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>
              <a:lnSpc>
                <a:spcPct val="93000"/>
              </a:lnSpc>
            </a:pPr>
            <a:r>
              <a:rPr lang="en-GB" altLang="en-US" sz="4400" b="1">
                <a:solidFill>
                  <a:srgbClr val="333333"/>
                </a:solidFill>
              </a:rPr>
              <a:t>Les parties du corps</a:t>
            </a:r>
          </a:p>
        </p:txBody>
      </p:sp>
      <p:pic>
        <p:nvPicPr>
          <p:cNvPr id="4403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2339975"/>
            <a:ext cx="5219700" cy="450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4036" name="Line 3"/>
          <p:cNvSpPr>
            <a:spLocks noChangeShapeType="1"/>
          </p:cNvSpPr>
          <p:nvPr/>
        </p:nvSpPr>
        <p:spPr bwMode="auto">
          <a:xfrm flipH="1">
            <a:off x="2693988" y="4140200"/>
            <a:ext cx="2713037" cy="1588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37" name="AutoShape 4"/>
          <p:cNvSpPr>
            <a:spLocks noChangeArrowheads="1"/>
          </p:cNvSpPr>
          <p:nvPr/>
        </p:nvSpPr>
        <p:spPr bwMode="auto">
          <a:xfrm>
            <a:off x="539750" y="3779838"/>
            <a:ext cx="2519363" cy="720725"/>
          </a:xfrm>
          <a:prstGeom prst="roundRect">
            <a:avLst>
              <a:gd name="adj" fmla="val 218"/>
            </a:avLst>
          </a:prstGeom>
          <a:solidFill>
            <a:srgbClr val="FFFFFF"/>
          </a:solidFill>
          <a:ln w="36000">
            <a:solidFill>
              <a:srgbClr val="000000"/>
            </a:solidFill>
            <a:round/>
            <a:headEnd/>
            <a:tailEnd/>
          </a:ln>
        </p:spPr>
        <p:txBody>
          <a:bodyPr lIns="108000" tIns="63000" rIns="108000" bIns="63000" anchor="ctr" anchorCtr="1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81000"/>
              </a:lnSpc>
            </a:pPr>
            <a:r>
              <a:rPr lang="en-GB" altLang="en-US" sz="3600" b="1">
                <a:solidFill>
                  <a:srgbClr val="006600"/>
                </a:solidFill>
              </a:rPr>
              <a:t>Les</a:t>
            </a:r>
            <a:r>
              <a:rPr lang="en-GB" altLang="en-US" sz="3600" b="1">
                <a:solidFill>
                  <a:srgbClr val="000000"/>
                </a:solidFill>
              </a:rPr>
              <a:t> dents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1"/>
          <p:cNvSpPr txBox="1">
            <a:spLocks noChangeArrowheads="1"/>
          </p:cNvSpPr>
          <p:nvPr/>
        </p:nvSpPr>
        <p:spPr bwMode="auto">
          <a:xfrm>
            <a:off x="539750" y="700088"/>
            <a:ext cx="8809038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>
              <a:lnSpc>
                <a:spcPct val="93000"/>
              </a:lnSpc>
            </a:pPr>
            <a:r>
              <a:rPr lang="en-GB" altLang="en-US" sz="4400" b="1">
                <a:solidFill>
                  <a:srgbClr val="333333"/>
                </a:solidFill>
              </a:rPr>
              <a:t>Les parties du corps</a:t>
            </a:r>
          </a:p>
        </p:txBody>
      </p:sp>
      <p:pic>
        <p:nvPicPr>
          <p:cNvPr id="4505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2160588"/>
            <a:ext cx="3779837" cy="4859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5060" name="Line 3"/>
          <p:cNvSpPr>
            <a:spLocks noChangeShapeType="1"/>
          </p:cNvSpPr>
          <p:nvPr/>
        </p:nvSpPr>
        <p:spPr bwMode="auto">
          <a:xfrm flipH="1">
            <a:off x="3054350" y="3959225"/>
            <a:ext cx="3432175" cy="1588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1" name="AutoShape 4"/>
          <p:cNvSpPr>
            <a:spLocks noChangeArrowheads="1"/>
          </p:cNvSpPr>
          <p:nvPr/>
        </p:nvSpPr>
        <p:spPr bwMode="auto">
          <a:xfrm>
            <a:off x="720725" y="3600450"/>
            <a:ext cx="2519363" cy="720725"/>
          </a:xfrm>
          <a:prstGeom prst="roundRect">
            <a:avLst>
              <a:gd name="adj" fmla="val 218"/>
            </a:avLst>
          </a:prstGeom>
          <a:solidFill>
            <a:srgbClr val="FFFFFF"/>
          </a:solidFill>
          <a:ln w="36000">
            <a:solidFill>
              <a:srgbClr val="000000"/>
            </a:solidFill>
            <a:round/>
            <a:headEnd/>
            <a:tailEnd/>
          </a:ln>
        </p:spPr>
        <p:txBody>
          <a:bodyPr lIns="108000" tIns="63000" rIns="108000" bIns="63000" anchor="ctr" anchorCtr="1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81000"/>
              </a:lnSpc>
            </a:pPr>
            <a:r>
              <a:rPr lang="en-GB" altLang="en-US" sz="3600">
                <a:solidFill>
                  <a:srgbClr val="000000"/>
                </a:solidFill>
              </a:rPr>
              <a:t>?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1"/>
          <p:cNvSpPr txBox="1">
            <a:spLocks noChangeArrowheads="1"/>
          </p:cNvSpPr>
          <p:nvPr/>
        </p:nvSpPr>
        <p:spPr bwMode="auto">
          <a:xfrm>
            <a:off x="539750" y="700088"/>
            <a:ext cx="8809038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>
              <a:lnSpc>
                <a:spcPct val="93000"/>
              </a:lnSpc>
            </a:pPr>
            <a:r>
              <a:rPr lang="en-GB" altLang="en-US" sz="4400" b="1">
                <a:solidFill>
                  <a:srgbClr val="333333"/>
                </a:solidFill>
              </a:rPr>
              <a:t>Les parties du corps</a:t>
            </a:r>
          </a:p>
        </p:txBody>
      </p:sp>
      <p:pic>
        <p:nvPicPr>
          <p:cNvPr id="4608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2160588"/>
            <a:ext cx="3779837" cy="4859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6084" name="Line 3"/>
          <p:cNvSpPr>
            <a:spLocks noChangeShapeType="1"/>
          </p:cNvSpPr>
          <p:nvPr/>
        </p:nvSpPr>
        <p:spPr bwMode="auto">
          <a:xfrm flipH="1">
            <a:off x="3054350" y="3959225"/>
            <a:ext cx="3432175" cy="1588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5" name="AutoShape 4"/>
          <p:cNvSpPr>
            <a:spLocks noChangeArrowheads="1"/>
          </p:cNvSpPr>
          <p:nvPr/>
        </p:nvSpPr>
        <p:spPr bwMode="auto">
          <a:xfrm>
            <a:off x="720725" y="3600450"/>
            <a:ext cx="2519363" cy="720725"/>
          </a:xfrm>
          <a:prstGeom prst="roundRect">
            <a:avLst>
              <a:gd name="adj" fmla="val 218"/>
            </a:avLst>
          </a:prstGeom>
          <a:solidFill>
            <a:srgbClr val="FFFFFF"/>
          </a:solidFill>
          <a:ln w="36000">
            <a:solidFill>
              <a:srgbClr val="000000"/>
            </a:solidFill>
            <a:round/>
            <a:headEnd/>
            <a:tailEnd/>
          </a:ln>
        </p:spPr>
        <p:txBody>
          <a:bodyPr lIns="108000" tIns="63000" rIns="108000" bIns="63000" anchor="ctr" anchorCtr="1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81000"/>
              </a:lnSpc>
            </a:pPr>
            <a:r>
              <a:rPr lang="en-GB" altLang="en-US" sz="3600">
                <a:solidFill>
                  <a:srgbClr val="000000"/>
                </a:solidFill>
              </a:rPr>
              <a:t>?</a:t>
            </a:r>
          </a:p>
        </p:txBody>
      </p:sp>
      <p:sp>
        <p:nvSpPr>
          <p:cNvPr id="46086" name="Text Box 5"/>
          <p:cNvSpPr txBox="1">
            <a:spLocks noChangeArrowheads="1"/>
          </p:cNvSpPr>
          <p:nvPr/>
        </p:nvSpPr>
        <p:spPr bwMode="auto">
          <a:xfrm>
            <a:off x="720725" y="4859338"/>
            <a:ext cx="3600450" cy="97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76000"/>
              </a:lnSpc>
            </a:pPr>
            <a:r>
              <a:rPr lang="en-GB" altLang="en-US">
                <a:solidFill>
                  <a:srgbClr val="000000"/>
                </a:solidFill>
              </a:rPr>
              <a:t>1/ </a:t>
            </a:r>
            <a:r>
              <a:rPr lang="en-GB" altLang="en-US">
                <a:solidFill>
                  <a:schemeClr val="accent2"/>
                </a:solidFill>
              </a:rPr>
              <a:t>Le</a:t>
            </a:r>
            <a:r>
              <a:rPr lang="en-GB" altLang="en-US">
                <a:solidFill>
                  <a:srgbClr val="000000"/>
                </a:solidFill>
              </a:rPr>
              <a:t> cou</a:t>
            </a:r>
          </a:p>
          <a:p>
            <a:pPr eaLnBrk="1">
              <a:lnSpc>
                <a:spcPct val="76000"/>
              </a:lnSpc>
            </a:pPr>
            <a:r>
              <a:rPr lang="en-GB" altLang="en-US">
                <a:solidFill>
                  <a:srgbClr val="000000"/>
                </a:solidFill>
              </a:rPr>
              <a:t>2/ </a:t>
            </a:r>
            <a:r>
              <a:rPr lang="en-GB" altLang="en-US">
                <a:solidFill>
                  <a:schemeClr val="accent2"/>
                </a:solidFill>
              </a:rPr>
              <a:t>Le</a:t>
            </a:r>
            <a:r>
              <a:rPr lang="en-GB" altLang="en-US">
                <a:solidFill>
                  <a:srgbClr val="000000"/>
                </a:solidFill>
              </a:rPr>
              <a:t> ventre</a:t>
            </a:r>
          </a:p>
          <a:p>
            <a:pPr eaLnBrk="1">
              <a:lnSpc>
                <a:spcPct val="76000"/>
              </a:lnSpc>
            </a:pPr>
            <a:r>
              <a:rPr lang="en-GB" altLang="en-US">
                <a:solidFill>
                  <a:srgbClr val="000000"/>
                </a:solidFill>
              </a:rPr>
              <a:t>3/ </a:t>
            </a:r>
            <a:r>
              <a:rPr lang="en-GB" altLang="en-US">
                <a:solidFill>
                  <a:srgbClr val="006600"/>
                </a:solidFill>
              </a:rPr>
              <a:t>Les</a:t>
            </a:r>
            <a:r>
              <a:rPr lang="en-GB" altLang="en-US">
                <a:solidFill>
                  <a:srgbClr val="000000"/>
                </a:solidFill>
              </a:rPr>
              <a:t> bras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1"/>
          <p:cNvSpPr txBox="1">
            <a:spLocks noChangeArrowheads="1"/>
          </p:cNvSpPr>
          <p:nvPr/>
        </p:nvSpPr>
        <p:spPr bwMode="auto">
          <a:xfrm>
            <a:off x="539750" y="700088"/>
            <a:ext cx="8809038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>
              <a:lnSpc>
                <a:spcPct val="93000"/>
              </a:lnSpc>
            </a:pPr>
            <a:r>
              <a:rPr lang="en-GB" altLang="en-US" sz="4400" b="1">
                <a:solidFill>
                  <a:srgbClr val="333333"/>
                </a:solidFill>
              </a:rPr>
              <a:t>Les parties du corps</a:t>
            </a:r>
          </a:p>
        </p:txBody>
      </p:sp>
      <p:pic>
        <p:nvPicPr>
          <p:cNvPr id="4710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2160588"/>
            <a:ext cx="3779837" cy="4859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7108" name="Line 3"/>
          <p:cNvSpPr>
            <a:spLocks noChangeShapeType="1"/>
          </p:cNvSpPr>
          <p:nvPr/>
        </p:nvSpPr>
        <p:spPr bwMode="auto">
          <a:xfrm flipH="1">
            <a:off x="3054350" y="3959225"/>
            <a:ext cx="3432175" cy="1588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09" name="AutoShape 4"/>
          <p:cNvSpPr>
            <a:spLocks noChangeArrowheads="1"/>
          </p:cNvSpPr>
          <p:nvPr/>
        </p:nvSpPr>
        <p:spPr bwMode="auto">
          <a:xfrm>
            <a:off x="720725" y="3600450"/>
            <a:ext cx="2519363" cy="720725"/>
          </a:xfrm>
          <a:prstGeom prst="roundRect">
            <a:avLst>
              <a:gd name="adj" fmla="val 218"/>
            </a:avLst>
          </a:prstGeom>
          <a:solidFill>
            <a:srgbClr val="FFFFFF"/>
          </a:solidFill>
          <a:ln w="36000">
            <a:solidFill>
              <a:srgbClr val="000000"/>
            </a:solidFill>
            <a:round/>
            <a:headEnd/>
            <a:tailEnd/>
          </a:ln>
        </p:spPr>
        <p:txBody>
          <a:bodyPr lIns="108000" tIns="63000" rIns="108000" bIns="63000" anchor="ctr" anchorCtr="1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81000"/>
              </a:lnSpc>
            </a:pPr>
            <a:r>
              <a:rPr lang="en-GB" altLang="en-US" sz="3600" b="1">
                <a:solidFill>
                  <a:schemeClr val="accent2"/>
                </a:solidFill>
              </a:rPr>
              <a:t>Le</a:t>
            </a:r>
            <a:r>
              <a:rPr lang="en-GB" altLang="en-US" sz="3600" b="1">
                <a:solidFill>
                  <a:srgbClr val="000000"/>
                </a:solidFill>
              </a:rPr>
              <a:t> cou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1"/>
          <p:cNvSpPr txBox="1">
            <a:spLocks noChangeArrowheads="1"/>
          </p:cNvSpPr>
          <p:nvPr/>
        </p:nvSpPr>
        <p:spPr bwMode="auto">
          <a:xfrm>
            <a:off x="539750" y="700088"/>
            <a:ext cx="8809038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>
              <a:lnSpc>
                <a:spcPct val="93000"/>
              </a:lnSpc>
            </a:pPr>
            <a:r>
              <a:rPr lang="en-GB" altLang="en-US" sz="4400" b="1">
                <a:solidFill>
                  <a:srgbClr val="333333"/>
                </a:solidFill>
              </a:rPr>
              <a:t>Les parties du corps</a:t>
            </a:r>
          </a:p>
        </p:txBody>
      </p:sp>
      <p:pic>
        <p:nvPicPr>
          <p:cNvPr id="4813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0" y="2519363"/>
            <a:ext cx="3959225" cy="450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8132" name="Line 3"/>
          <p:cNvSpPr>
            <a:spLocks noChangeShapeType="1"/>
          </p:cNvSpPr>
          <p:nvPr/>
        </p:nvSpPr>
        <p:spPr bwMode="auto">
          <a:xfrm>
            <a:off x="3419475" y="4500563"/>
            <a:ext cx="2160588" cy="1587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3" name="AutoShape 4"/>
          <p:cNvSpPr>
            <a:spLocks noChangeArrowheads="1"/>
          </p:cNvSpPr>
          <p:nvPr/>
        </p:nvSpPr>
        <p:spPr bwMode="auto">
          <a:xfrm>
            <a:off x="5580063" y="4140200"/>
            <a:ext cx="3060700" cy="720725"/>
          </a:xfrm>
          <a:prstGeom prst="roundRect">
            <a:avLst>
              <a:gd name="adj" fmla="val 218"/>
            </a:avLst>
          </a:prstGeom>
          <a:solidFill>
            <a:srgbClr val="FFFFFF"/>
          </a:solidFill>
          <a:ln w="36000">
            <a:solidFill>
              <a:srgbClr val="000000"/>
            </a:solidFill>
            <a:round/>
            <a:headEnd/>
            <a:tailEnd/>
          </a:ln>
        </p:spPr>
        <p:txBody>
          <a:bodyPr lIns="108000" tIns="63000" rIns="108000" bIns="63000" anchor="ctr" anchorCtr="1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87000"/>
              </a:lnSpc>
            </a:pPr>
            <a:r>
              <a:rPr lang="en-GB" altLang="en-US" sz="3600">
                <a:solidFill>
                  <a:srgbClr val="000000"/>
                </a:solidFill>
              </a:rPr>
              <a:t>?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539750" y="700088"/>
            <a:ext cx="8809038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>
              <a:lnSpc>
                <a:spcPct val="93000"/>
              </a:lnSpc>
            </a:pPr>
            <a:r>
              <a:rPr lang="en-GB" altLang="en-US" sz="4400" b="1">
                <a:solidFill>
                  <a:srgbClr val="333333"/>
                </a:solidFill>
              </a:rPr>
              <a:t>Les parties du corps</a:t>
            </a:r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3006725"/>
            <a:ext cx="3240087" cy="293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1508" name="Line 3"/>
          <p:cNvSpPr>
            <a:spLocks noChangeShapeType="1"/>
          </p:cNvSpPr>
          <p:nvPr/>
        </p:nvSpPr>
        <p:spPr bwMode="auto">
          <a:xfrm>
            <a:off x="5580063" y="2700338"/>
            <a:ext cx="720725" cy="1587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Line 4"/>
          <p:cNvSpPr>
            <a:spLocks noChangeShapeType="1"/>
          </p:cNvSpPr>
          <p:nvPr/>
        </p:nvSpPr>
        <p:spPr bwMode="auto">
          <a:xfrm>
            <a:off x="6300788" y="2700338"/>
            <a:ext cx="1587" cy="3600450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0" name="Line 5"/>
          <p:cNvSpPr>
            <a:spLocks noChangeShapeType="1"/>
          </p:cNvSpPr>
          <p:nvPr/>
        </p:nvSpPr>
        <p:spPr bwMode="auto">
          <a:xfrm flipH="1">
            <a:off x="5570538" y="6300788"/>
            <a:ext cx="739775" cy="1587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Line 6"/>
          <p:cNvSpPr>
            <a:spLocks noChangeShapeType="1"/>
          </p:cNvSpPr>
          <p:nvPr/>
        </p:nvSpPr>
        <p:spPr bwMode="auto">
          <a:xfrm>
            <a:off x="6300788" y="4679950"/>
            <a:ext cx="720725" cy="1588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2" name="AutoShape 7"/>
          <p:cNvSpPr>
            <a:spLocks noChangeArrowheads="1"/>
          </p:cNvSpPr>
          <p:nvPr/>
        </p:nvSpPr>
        <p:spPr bwMode="auto">
          <a:xfrm>
            <a:off x="7019925" y="4319588"/>
            <a:ext cx="2519363" cy="720725"/>
          </a:xfrm>
          <a:prstGeom prst="roundRect">
            <a:avLst>
              <a:gd name="adj" fmla="val 218"/>
            </a:avLst>
          </a:prstGeom>
          <a:solidFill>
            <a:srgbClr val="FFFFFF"/>
          </a:solidFill>
          <a:ln w="36000">
            <a:solidFill>
              <a:srgbClr val="000000"/>
            </a:solidFill>
            <a:round/>
            <a:headEnd/>
            <a:tailEnd/>
          </a:ln>
        </p:spPr>
        <p:txBody>
          <a:bodyPr lIns="18000" tIns="18000" rIns="18000" bIns="18000" anchor="ctr" anchorCtr="1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93000"/>
              </a:lnSpc>
            </a:pPr>
            <a:r>
              <a:rPr lang="en-GB" altLang="en-US" sz="3600">
                <a:solidFill>
                  <a:srgbClr val="000000"/>
                </a:solidFill>
              </a:rPr>
              <a:t>?</a:t>
            </a:r>
          </a:p>
        </p:txBody>
      </p:sp>
      <p:sp>
        <p:nvSpPr>
          <p:cNvPr id="21513" name="Text Box 8"/>
          <p:cNvSpPr txBox="1">
            <a:spLocks noChangeArrowheads="1"/>
          </p:cNvSpPr>
          <p:nvPr/>
        </p:nvSpPr>
        <p:spPr bwMode="auto">
          <a:xfrm>
            <a:off x="539750" y="2879725"/>
            <a:ext cx="2700338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76000"/>
              </a:lnSpc>
            </a:pPr>
            <a:r>
              <a:rPr lang="en-GB" altLang="en-US">
                <a:solidFill>
                  <a:srgbClr val="000000"/>
                </a:solidFill>
              </a:rPr>
              <a:t>1/ </a:t>
            </a:r>
            <a:r>
              <a:rPr lang="en-GB" altLang="en-US">
                <a:solidFill>
                  <a:srgbClr val="FF0000"/>
                </a:solidFill>
              </a:rPr>
              <a:t>La</a:t>
            </a:r>
            <a:r>
              <a:rPr lang="en-GB" altLang="en-US">
                <a:solidFill>
                  <a:srgbClr val="000000"/>
                </a:solidFill>
              </a:rPr>
              <a:t> bouche</a:t>
            </a:r>
          </a:p>
          <a:p>
            <a:pPr eaLnBrk="1">
              <a:lnSpc>
                <a:spcPct val="76000"/>
              </a:lnSpc>
            </a:pPr>
            <a:r>
              <a:rPr lang="en-GB" altLang="en-US">
                <a:solidFill>
                  <a:srgbClr val="000000"/>
                </a:solidFill>
              </a:rPr>
              <a:t>2/ </a:t>
            </a:r>
            <a:r>
              <a:rPr lang="en-GB" altLang="en-US">
                <a:solidFill>
                  <a:srgbClr val="006600"/>
                </a:solidFill>
              </a:rPr>
              <a:t>Les</a:t>
            </a:r>
            <a:r>
              <a:rPr lang="en-GB" altLang="en-US">
                <a:solidFill>
                  <a:srgbClr val="000000"/>
                </a:solidFill>
              </a:rPr>
              <a:t> cheveux</a:t>
            </a:r>
          </a:p>
          <a:p>
            <a:pPr eaLnBrk="1">
              <a:lnSpc>
                <a:spcPct val="76000"/>
              </a:lnSpc>
            </a:pPr>
            <a:r>
              <a:rPr lang="en-GB" altLang="en-US">
                <a:solidFill>
                  <a:srgbClr val="000000"/>
                </a:solidFill>
              </a:rPr>
              <a:t>3/ </a:t>
            </a:r>
            <a:r>
              <a:rPr lang="en-GB" altLang="en-US">
                <a:solidFill>
                  <a:srgbClr val="FF0000"/>
                </a:solidFill>
              </a:rPr>
              <a:t>La</a:t>
            </a:r>
            <a:r>
              <a:rPr lang="en-GB" altLang="en-US">
                <a:solidFill>
                  <a:srgbClr val="000000"/>
                </a:solidFill>
              </a:rPr>
              <a:t> tête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1"/>
          <p:cNvSpPr txBox="1">
            <a:spLocks noChangeArrowheads="1"/>
          </p:cNvSpPr>
          <p:nvPr/>
        </p:nvSpPr>
        <p:spPr bwMode="auto">
          <a:xfrm>
            <a:off x="539750" y="700088"/>
            <a:ext cx="8809038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>
              <a:lnSpc>
                <a:spcPct val="93000"/>
              </a:lnSpc>
            </a:pPr>
            <a:r>
              <a:rPr lang="en-GB" altLang="en-US" sz="4400" b="1">
                <a:solidFill>
                  <a:srgbClr val="333333"/>
                </a:solidFill>
              </a:rPr>
              <a:t>Les parties du corps</a:t>
            </a:r>
          </a:p>
        </p:txBody>
      </p:sp>
      <p:pic>
        <p:nvPicPr>
          <p:cNvPr id="4915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0" y="2519363"/>
            <a:ext cx="3959225" cy="450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9156" name="Line 3"/>
          <p:cNvSpPr>
            <a:spLocks noChangeShapeType="1"/>
          </p:cNvSpPr>
          <p:nvPr/>
        </p:nvSpPr>
        <p:spPr bwMode="auto">
          <a:xfrm>
            <a:off x="3419475" y="4500563"/>
            <a:ext cx="2160588" cy="1587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7" name="AutoShape 4"/>
          <p:cNvSpPr>
            <a:spLocks noChangeArrowheads="1"/>
          </p:cNvSpPr>
          <p:nvPr/>
        </p:nvSpPr>
        <p:spPr bwMode="auto">
          <a:xfrm>
            <a:off x="5580063" y="4140200"/>
            <a:ext cx="3060700" cy="720725"/>
          </a:xfrm>
          <a:prstGeom prst="roundRect">
            <a:avLst>
              <a:gd name="adj" fmla="val 218"/>
            </a:avLst>
          </a:prstGeom>
          <a:solidFill>
            <a:srgbClr val="FFFFFF"/>
          </a:solidFill>
          <a:ln w="36000">
            <a:solidFill>
              <a:srgbClr val="000000"/>
            </a:solidFill>
            <a:round/>
            <a:headEnd/>
            <a:tailEnd/>
          </a:ln>
        </p:spPr>
        <p:txBody>
          <a:bodyPr lIns="108000" tIns="63000" rIns="108000" bIns="63000" anchor="ctr" anchorCtr="1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87000"/>
              </a:lnSpc>
            </a:pPr>
            <a:r>
              <a:rPr lang="en-GB" altLang="en-US" sz="3600">
                <a:solidFill>
                  <a:srgbClr val="000000"/>
                </a:solidFill>
              </a:rPr>
              <a:t>?</a:t>
            </a:r>
          </a:p>
        </p:txBody>
      </p:sp>
      <p:sp>
        <p:nvSpPr>
          <p:cNvPr id="49158" name="Text Box 5"/>
          <p:cNvSpPr txBox="1">
            <a:spLocks noChangeArrowheads="1"/>
          </p:cNvSpPr>
          <p:nvPr/>
        </p:nvSpPr>
        <p:spPr bwMode="auto">
          <a:xfrm>
            <a:off x="5580063" y="5400675"/>
            <a:ext cx="3779837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76000"/>
              </a:lnSpc>
            </a:pPr>
            <a:r>
              <a:rPr lang="en-GB" altLang="en-US">
                <a:solidFill>
                  <a:srgbClr val="000000"/>
                </a:solidFill>
              </a:rPr>
              <a:t>1/ </a:t>
            </a:r>
            <a:r>
              <a:rPr lang="en-GB" altLang="en-US">
                <a:solidFill>
                  <a:schemeClr val="accent2"/>
                </a:solidFill>
              </a:rPr>
              <a:t>Le</a:t>
            </a:r>
            <a:r>
              <a:rPr lang="en-GB" altLang="en-US">
                <a:solidFill>
                  <a:srgbClr val="000000"/>
                </a:solidFill>
              </a:rPr>
              <a:t> ventre</a:t>
            </a:r>
          </a:p>
          <a:p>
            <a:pPr eaLnBrk="1">
              <a:lnSpc>
                <a:spcPct val="76000"/>
              </a:lnSpc>
            </a:pPr>
            <a:r>
              <a:rPr lang="en-GB" altLang="en-US">
                <a:solidFill>
                  <a:srgbClr val="000000"/>
                </a:solidFill>
              </a:rPr>
              <a:t>2/ </a:t>
            </a:r>
            <a:r>
              <a:rPr lang="en-GB" altLang="en-US">
                <a:solidFill>
                  <a:schemeClr val="accent2"/>
                </a:solidFill>
              </a:rPr>
              <a:t>Le</a:t>
            </a:r>
            <a:r>
              <a:rPr lang="en-GB" altLang="en-US">
                <a:solidFill>
                  <a:srgbClr val="000000"/>
                </a:solidFill>
              </a:rPr>
              <a:t> cou</a:t>
            </a:r>
          </a:p>
          <a:p>
            <a:pPr eaLnBrk="1">
              <a:lnSpc>
                <a:spcPct val="76000"/>
              </a:lnSpc>
            </a:pPr>
            <a:r>
              <a:rPr lang="en-GB" altLang="en-US">
                <a:solidFill>
                  <a:srgbClr val="000000"/>
                </a:solidFill>
              </a:rPr>
              <a:t>3/ </a:t>
            </a:r>
            <a:r>
              <a:rPr lang="en-GB" altLang="en-US">
                <a:solidFill>
                  <a:srgbClr val="FF6600"/>
                </a:solidFill>
              </a:rPr>
              <a:t>L'</a:t>
            </a:r>
            <a:r>
              <a:rPr lang="en-GB" altLang="en-US">
                <a:solidFill>
                  <a:srgbClr val="000000"/>
                </a:solidFill>
              </a:rPr>
              <a:t>épaule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1"/>
          <p:cNvSpPr txBox="1">
            <a:spLocks noChangeArrowheads="1"/>
          </p:cNvSpPr>
          <p:nvPr/>
        </p:nvSpPr>
        <p:spPr bwMode="auto">
          <a:xfrm>
            <a:off x="539750" y="700088"/>
            <a:ext cx="8809038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>
              <a:lnSpc>
                <a:spcPct val="93000"/>
              </a:lnSpc>
            </a:pPr>
            <a:r>
              <a:rPr lang="en-GB" altLang="en-US" sz="4400" b="1">
                <a:solidFill>
                  <a:srgbClr val="333333"/>
                </a:solidFill>
              </a:rPr>
              <a:t>Les parties du corps</a:t>
            </a:r>
          </a:p>
        </p:txBody>
      </p:sp>
      <p:pic>
        <p:nvPicPr>
          <p:cNvPr id="5017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0" y="2519363"/>
            <a:ext cx="3959225" cy="450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0180" name="Line 3"/>
          <p:cNvSpPr>
            <a:spLocks noChangeShapeType="1"/>
          </p:cNvSpPr>
          <p:nvPr/>
        </p:nvSpPr>
        <p:spPr bwMode="auto">
          <a:xfrm>
            <a:off x="3419475" y="4500563"/>
            <a:ext cx="2160588" cy="1587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1" name="AutoShape 4"/>
          <p:cNvSpPr>
            <a:spLocks noChangeArrowheads="1"/>
          </p:cNvSpPr>
          <p:nvPr/>
        </p:nvSpPr>
        <p:spPr bwMode="auto">
          <a:xfrm>
            <a:off x="5580063" y="4140200"/>
            <a:ext cx="3060700" cy="720725"/>
          </a:xfrm>
          <a:prstGeom prst="roundRect">
            <a:avLst>
              <a:gd name="adj" fmla="val 218"/>
            </a:avLst>
          </a:prstGeom>
          <a:solidFill>
            <a:srgbClr val="FFFFFF"/>
          </a:solidFill>
          <a:ln w="36000">
            <a:solidFill>
              <a:srgbClr val="000000"/>
            </a:solidFill>
            <a:round/>
            <a:headEnd/>
            <a:tailEnd/>
          </a:ln>
        </p:spPr>
        <p:txBody>
          <a:bodyPr lIns="108000" tIns="63000" rIns="108000" bIns="63000" anchor="ctr" anchorCtr="1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87000"/>
              </a:lnSpc>
            </a:pPr>
            <a:r>
              <a:rPr lang="en-GB" altLang="en-US" sz="3600" b="1">
                <a:solidFill>
                  <a:srgbClr val="FF6600"/>
                </a:solidFill>
              </a:rPr>
              <a:t>L'</a:t>
            </a:r>
            <a:r>
              <a:rPr lang="en-GB" altLang="en-US" sz="3600" b="1">
                <a:solidFill>
                  <a:srgbClr val="000000"/>
                </a:solidFill>
              </a:rPr>
              <a:t>épaule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1"/>
          <p:cNvSpPr txBox="1">
            <a:spLocks noChangeArrowheads="1"/>
          </p:cNvSpPr>
          <p:nvPr/>
        </p:nvSpPr>
        <p:spPr bwMode="auto">
          <a:xfrm>
            <a:off x="539750" y="700088"/>
            <a:ext cx="8809038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>
              <a:lnSpc>
                <a:spcPct val="93000"/>
              </a:lnSpc>
            </a:pPr>
            <a:r>
              <a:rPr lang="en-GB" altLang="en-US" sz="4400" b="1">
                <a:solidFill>
                  <a:srgbClr val="333333"/>
                </a:solidFill>
              </a:rPr>
              <a:t>Les parties du corps</a:t>
            </a:r>
          </a:p>
        </p:txBody>
      </p:sp>
      <p:pic>
        <p:nvPicPr>
          <p:cNvPr id="5120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2519363"/>
            <a:ext cx="3959225" cy="450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1204" name="Line 3"/>
          <p:cNvSpPr>
            <a:spLocks noChangeShapeType="1"/>
          </p:cNvSpPr>
          <p:nvPr/>
        </p:nvSpPr>
        <p:spPr bwMode="auto">
          <a:xfrm>
            <a:off x="3959225" y="3779838"/>
            <a:ext cx="1800225" cy="179387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5" name="Line 4"/>
          <p:cNvSpPr>
            <a:spLocks noChangeShapeType="1"/>
          </p:cNvSpPr>
          <p:nvPr/>
        </p:nvSpPr>
        <p:spPr bwMode="auto">
          <a:xfrm flipV="1">
            <a:off x="4140200" y="3952875"/>
            <a:ext cx="1619250" cy="733425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6" name="Line 5"/>
          <p:cNvSpPr>
            <a:spLocks noChangeShapeType="1"/>
          </p:cNvSpPr>
          <p:nvPr/>
        </p:nvSpPr>
        <p:spPr bwMode="auto">
          <a:xfrm>
            <a:off x="5759450" y="3959225"/>
            <a:ext cx="539750" cy="1588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7" name="AutoShape 6"/>
          <p:cNvSpPr>
            <a:spLocks noChangeArrowheads="1"/>
          </p:cNvSpPr>
          <p:nvPr/>
        </p:nvSpPr>
        <p:spPr bwMode="auto">
          <a:xfrm>
            <a:off x="6300788" y="3600450"/>
            <a:ext cx="2700337" cy="720725"/>
          </a:xfrm>
          <a:prstGeom prst="roundRect">
            <a:avLst>
              <a:gd name="adj" fmla="val 218"/>
            </a:avLst>
          </a:prstGeom>
          <a:solidFill>
            <a:srgbClr val="FFFFFF"/>
          </a:solidFill>
          <a:ln w="36000">
            <a:solidFill>
              <a:srgbClr val="000000"/>
            </a:solidFill>
            <a:round/>
            <a:headEnd/>
            <a:tailEnd/>
          </a:ln>
        </p:spPr>
        <p:txBody>
          <a:bodyPr lIns="108000" tIns="63000" rIns="108000" bIns="63000" anchor="ctr" anchorCtr="1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81000"/>
              </a:lnSpc>
            </a:pPr>
            <a:r>
              <a:rPr lang="en-GB" altLang="en-US" sz="3600">
                <a:solidFill>
                  <a:srgbClr val="000000"/>
                </a:solidFill>
              </a:rPr>
              <a:t>?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1"/>
          <p:cNvSpPr txBox="1">
            <a:spLocks noChangeArrowheads="1"/>
          </p:cNvSpPr>
          <p:nvPr/>
        </p:nvSpPr>
        <p:spPr bwMode="auto">
          <a:xfrm>
            <a:off x="539750" y="700088"/>
            <a:ext cx="8809038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>
              <a:lnSpc>
                <a:spcPct val="93000"/>
              </a:lnSpc>
            </a:pPr>
            <a:r>
              <a:rPr lang="en-GB" altLang="en-US" sz="4400" b="1">
                <a:solidFill>
                  <a:srgbClr val="333333"/>
                </a:solidFill>
              </a:rPr>
              <a:t>Les parties du corps</a:t>
            </a:r>
          </a:p>
        </p:txBody>
      </p:sp>
      <p:pic>
        <p:nvPicPr>
          <p:cNvPr id="5222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2519363"/>
            <a:ext cx="3959225" cy="450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2228" name="Line 3"/>
          <p:cNvSpPr>
            <a:spLocks noChangeShapeType="1"/>
          </p:cNvSpPr>
          <p:nvPr/>
        </p:nvSpPr>
        <p:spPr bwMode="auto">
          <a:xfrm>
            <a:off x="3959225" y="3779838"/>
            <a:ext cx="1800225" cy="179387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29" name="Line 4"/>
          <p:cNvSpPr>
            <a:spLocks noChangeShapeType="1"/>
          </p:cNvSpPr>
          <p:nvPr/>
        </p:nvSpPr>
        <p:spPr bwMode="auto">
          <a:xfrm flipV="1">
            <a:off x="4140200" y="3952875"/>
            <a:ext cx="1619250" cy="733425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0" name="Line 5"/>
          <p:cNvSpPr>
            <a:spLocks noChangeShapeType="1"/>
          </p:cNvSpPr>
          <p:nvPr/>
        </p:nvSpPr>
        <p:spPr bwMode="auto">
          <a:xfrm>
            <a:off x="5759450" y="3959225"/>
            <a:ext cx="539750" cy="1588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1" name="AutoShape 6"/>
          <p:cNvSpPr>
            <a:spLocks noChangeArrowheads="1"/>
          </p:cNvSpPr>
          <p:nvPr/>
        </p:nvSpPr>
        <p:spPr bwMode="auto">
          <a:xfrm>
            <a:off x="6300788" y="3600450"/>
            <a:ext cx="2700337" cy="720725"/>
          </a:xfrm>
          <a:prstGeom prst="roundRect">
            <a:avLst>
              <a:gd name="adj" fmla="val 218"/>
            </a:avLst>
          </a:prstGeom>
          <a:solidFill>
            <a:srgbClr val="FFFFFF"/>
          </a:solidFill>
          <a:ln w="36000">
            <a:solidFill>
              <a:srgbClr val="000000"/>
            </a:solidFill>
            <a:round/>
            <a:headEnd/>
            <a:tailEnd/>
          </a:ln>
        </p:spPr>
        <p:txBody>
          <a:bodyPr lIns="108000" tIns="63000" rIns="108000" bIns="63000" anchor="ctr" anchorCtr="1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81000"/>
              </a:lnSpc>
            </a:pPr>
            <a:r>
              <a:rPr lang="en-GB" altLang="en-US" sz="3600">
                <a:solidFill>
                  <a:srgbClr val="000000"/>
                </a:solidFill>
              </a:rPr>
              <a:t>?</a:t>
            </a:r>
          </a:p>
        </p:txBody>
      </p:sp>
      <p:sp>
        <p:nvSpPr>
          <p:cNvPr id="52232" name="Text Box 7"/>
          <p:cNvSpPr txBox="1">
            <a:spLocks noChangeArrowheads="1"/>
          </p:cNvSpPr>
          <p:nvPr/>
        </p:nvSpPr>
        <p:spPr bwMode="auto">
          <a:xfrm>
            <a:off x="6300788" y="4859338"/>
            <a:ext cx="3240087" cy="97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76000"/>
              </a:lnSpc>
            </a:pPr>
            <a:r>
              <a:rPr lang="en-GB" altLang="en-US">
                <a:solidFill>
                  <a:srgbClr val="000000"/>
                </a:solidFill>
              </a:rPr>
              <a:t>1/ </a:t>
            </a:r>
            <a:r>
              <a:rPr lang="en-GB" altLang="en-US">
                <a:solidFill>
                  <a:srgbClr val="006600"/>
                </a:solidFill>
              </a:rPr>
              <a:t>Les</a:t>
            </a:r>
            <a:r>
              <a:rPr lang="en-GB" altLang="en-US">
                <a:solidFill>
                  <a:srgbClr val="000000"/>
                </a:solidFill>
              </a:rPr>
              <a:t> mains</a:t>
            </a:r>
          </a:p>
          <a:p>
            <a:pPr eaLnBrk="1">
              <a:lnSpc>
                <a:spcPct val="76000"/>
              </a:lnSpc>
            </a:pPr>
            <a:r>
              <a:rPr lang="en-GB" altLang="en-US">
                <a:solidFill>
                  <a:srgbClr val="000000"/>
                </a:solidFill>
              </a:rPr>
              <a:t>2/ </a:t>
            </a:r>
            <a:r>
              <a:rPr lang="en-GB" altLang="en-US">
                <a:solidFill>
                  <a:schemeClr val="accent2"/>
                </a:solidFill>
              </a:rPr>
              <a:t>Le</a:t>
            </a:r>
            <a:r>
              <a:rPr lang="en-GB" altLang="en-US">
                <a:solidFill>
                  <a:srgbClr val="000000"/>
                </a:solidFill>
              </a:rPr>
              <a:t> cou</a:t>
            </a:r>
          </a:p>
          <a:p>
            <a:pPr eaLnBrk="1">
              <a:lnSpc>
                <a:spcPct val="76000"/>
              </a:lnSpc>
            </a:pPr>
            <a:r>
              <a:rPr lang="en-GB" altLang="en-US">
                <a:solidFill>
                  <a:srgbClr val="000000"/>
                </a:solidFill>
              </a:rPr>
              <a:t>3/ </a:t>
            </a:r>
            <a:r>
              <a:rPr lang="en-GB" altLang="en-US">
                <a:solidFill>
                  <a:srgbClr val="006600"/>
                </a:solidFill>
              </a:rPr>
              <a:t>Les</a:t>
            </a:r>
            <a:r>
              <a:rPr lang="en-GB" altLang="en-US">
                <a:solidFill>
                  <a:srgbClr val="000000"/>
                </a:solidFill>
              </a:rPr>
              <a:t> bras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1"/>
          <p:cNvSpPr txBox="1">
            <a:spLocks noChangeArrowheads="1"/>
          </p:cNvSpPr>
          <p:nvPr/>
        </p:nvSpPr>
        <p:spPr bwMode="auto">
          <a:xfrm>
            <a:off x="539750" y="700088"/>
            <a:ext cx="8809038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>
              <a:lnSpc>
                <a:spcPct val="93000"/>
              </a:lnSpc>
            </a:pPr>
            <a:r>
              <a:rPr lang="en-GB" altLang="en-US" sz="4400" b="1">
                <a:solidFill>
                  <a:srgbClr val="333333"/>
                </a:solidFill>
              </a:rPr>
              <a:t>Les parties du corps</a:t>
            </a:r>
          </a:p>
        </p:txBody>
      </p:sp>
      <p:pic>
        <p:nvPicPr>
          <p:cNvPr id="5325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2519363"/>
            <a:ext cx="3959225" cy="450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3252" name="Line 3"/>
          <p:cNvSpPr>
            <a:spLocks noChangeShapeType="1"/>
          </p:cNvSpPr>
          <p:nvPr/>
        </p:nvSpPr>
        <p:spPr bwMode="auto">
          <a:xfrm>
            <a:off x="3959225" y="3779838"/>
            <a:ext cx="1800225" cy="179387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3" name="Line 4"/>
          <p:cNvSpPr>
            <a:spLocks noChangeShapeType="1"/>
          </p:cNvSpPr>
          <p:nvPr/>
        </p:nvSpPr>
        <p:spPr bwMode="auto">
          <a:xfrm flipV="1">
            <a:off x="4140200" y="3952875"/>
            <a:ext cx="1619250" cy="733425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4" name="Line 5"/>
          <p:cNvSpPr>
            <a:spLocks noChangeShapeType="1"/>
          </p:cNvSpPr>
          <p:nvPr/>
        </p:nvSpPr>
        <p:spPr bwMode="auto">
          <a:xfrm>
            <a:off x="5759450" y="3959225"/>
            <a:ext cx="539750" cy="1588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5" name="AutoShape 6"/>
          <p:cNvSpPr>
            <a:spLocks noChangeArrowheads="1"/>
          </p:cNvSpPr>
          <p:nvPr/>
        </p:nvSpPr>
        <p:spPr bwMode="auto">
          <a:xfrm>
            <a:off x="6300788" y="3600450"/>
            <a:ext cx="2700337" cy="720725"/>
          </a:xfrm>
          <a:prstGeom prst="roundRect">
            <a:avLst>
              <a:gd name="adj" fmla="val 218"/>
            </a:avLst>
          </a:prstGeom>
          <a:solidFill>
            <a:srgbClr val="FFFFFF"/>
          </a:solidFill>
          <a:ln w="36000">
            <a:solidFill>
              <a:srgbClr val="000000"/>
            </a:solidFill>
            <a:round/>
            <a:headEnd/>
            <a:tailEnd/>
          </a:ln>
        </p:spPr>
        <p:txBody>
          <a:bodyPr lIns="108000" tIns="63000" rIns="108000" bIns="63000" anchor="ctr" anchorCtr="1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81000"/>
              </a:lnSpc>
            </a:pPr>
            <a:r>
              <a:rPr lang="en-GB" altLang="en-US" sz="3600" b="1">
                <a:solidFill>
                  <a:srgbClr val="006600"/>
                </a:solidFill>
              </a:rPr>
              <a:t>Les</a:t>
            </a:r>
            <a:r>
              <a:rPr lang="en-GB" altLang="en-US" sz="3600" b="1">
                <a:solidFill>
                  <a:srgbClr val="000000"/>
                </a:solidFill>
              </a:rPr>
              <a:t> bras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1"/>
          <p:cNvSpPr txBox="1">
            <a:spLocks noChangeArrowheads="1"/>
          </p:cNvSpPr>
          <p:nvPr/>
        </p:nvSpPr>
        <p:spPr bwMode="auto">
          <a:xfrm>
            <a:off x="539750" y="700088"/>
            <a:ext cx="8809038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>
              <a:lnSpc>
                <a:spcPct val="93000"/>
              </a:lnSpc>
            </a:pPr>
            <a:r>
              <a:rPr lang="en-GB" altLang="en-US" sz="4400" b="1">
                <a:solidFill>
                  <a:srgbClr val="333333"/>
                </a:solidFill>
              </a:rPr>
              <a:t>Les parties du corps</a:t>
            </a:r>
          </a:p>
        </p:txBody>
      </p:sp>
      <p:pic>
        <p:nvPicPr>
          <p:cNvPr id="5427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225" y="2879725"/>
            <a:ext cx="3600450" cy="341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4276" name="Line 3"/>
          <p:cNvSpPr>
            <a:spLocks noChangeShapeType="1"/>
          </p:cNvSpPr>
          <p:nvPr/>
        </p:nvSpPr>
        <p:spPr bwMode="auto">
          <a:xfrm>
            <a:off x="5400675" y="5580063"/>
            <a:ext cx="1619250" cy="1587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77" name="AutoShape 4"/>
          <p:cNvSpPr>
            <a:spLocks noChangeArrowheads="1"/>
          </p:cNvSpPr>
          <p:nvPr/>
        </p:nvSpPr>
        <p:spPr bwMode="auto">
          <a:xfrm>
            <a:off x="7019925" y="5219700"/>
            <a:ext cx="2339975" cy="720725"/>
          </a:xfrm>
          <a:prstGeom prst="roundRect">
            <a:avLst>
              <a:gd name="adj" fmla="val 218"/>
            </a:avLst>
          </a:prstGeom>
          <a:solidFill>
            <a:srgbClr val="FFFFFF"/>
          </a:solidFill>
          <a:ln w="36000">
            <a:solidFill>
              <a:srgbClr val="000000"/>
            </a:solidFill>
            <a:round/>
            <a:headEnd/>
            <a:tailEnd/>
          </a:ln>
        </p:spPr>
        <p:txBody>
          <a:bodyPr lIns="108000" tIns="63000" rIns="108000" bIns="63000" anchor="ctr" anchorCtr="1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87000"/>
              </a:lnSpc>
            </a:pPr>
            <a:r>
              <a:rPr lang="en-GB" altLang="en-US" sz="3600">
                <a:solidFill>
                  <a:srgbClr val="000000"/>
                </a:solidFill>
              </a:rPr>
              <a:t>?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1"/>
          <p:cNvSpPr txBox="1">
            <a:spLocks noChangeArrowheads="1"/>
          </p:cNvSpPr>
          <p:nvPr/>
        </p:nvSpPr>
        <p:spPr bwMode="auto">
          <a:xfrm>
            <a:off x="539750" y="700088"/>
            <a:ext cx="8809038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>
              <a:lnSpc>
                <a:spcPct val="93000"/>
              </a:lnSpc>
            </a:pPr>
            <a:r>
              <a:rPr lang="en-GB" altLang="en-US" sz="4400" b="1">
                <a:solidFill>
                  <a:srgbClr val="333333"/>
                </a:solidFill>
              </a:rPr>
              <a:t>Les parties du corps</a:t>
            </a:r>
          </a:p>
        </p:txBody>
      </p:sp>
      <p:pic>
        <p:nvPicPr>
          <p:cNvPr id="5529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225" y="2879725"/>
            <a:ext cx="3600450" cy="341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5300" name="Line 3"/>
          <p:cNvSpPr>
            <a:spLocks noChangeShapeType="1"/>
          </p:cNvSpPr>
          <p:nvPr/>
        </p:nvSpPr>
        <p:spPr bwMode="auto">
          <a:xfrm>
            <a:off x="5400675" y="5580063"/>
            <a:ext cx="1619250" cy="1587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1" name="AutoShape 4"/>
          <p:cNvSpPr>
            <a:spLocks noChangeArrowheads="1"/>
          </p:cNvSpPr>
          <p:nvPr/>
        </p:nvSpPr>
        <p:spPr bwMode="auto">
          <a:xfrm>
            <a:off x="7019925" y="5219700"/>
            <a:ext cx="2339975" cy="720725"/>
          </a:xfrm>
          <a:prstGeom prst="roundRect">
            <a:avLst>
              <a:gd name="adj" fmla="val 218"/>
            </a:avLst>
          </a:prstGeom>
          <a:solidFill>
            <a:srgbClr val="FFFFFF"/>
          </a:solidFill>
          <a:ln w="36000">
            <a:solidFill>
              <a:srgbClr val="000000"/>
            </a:solidFill>
            <a:round/>
            <a:headEnd/>
            <a:tailEnd/>
          </a:ln>
        </p:spPr>
        <p:txBody>
          <a:bodyPr lIns="108000" tIns="63000" rIns="108000" bIns="63000" anchor="ctr" anchorCtr="1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87000"/>
              </a:lnSpc>
            </a:pPr>
            <a:r>
              <a:rPr lang="en-GB" altLang="en-US" sz="3600">
                <a:solidFill>
                  <a:srgbClr val="000000"/>
                </a:solidFill>
              </a:rPr>
              <a:t>?</a:t>
            </a:r>
          </a:p>
        </p:txBody>
      </p:sp>
      <p:sp>
        <p:nvSpPr>
          <p:cNvPr id="55302" name="Text Box 5"/>
          <p:cNvSpPr txBox="1">
            <a:spLocks noChangeArrowheads="1"/>
          </p:cNvSpPr>
          <p:nvPr/>
        </p:nvSpPr>
        <p:spPr bwMode="auto">
          <a:xfrm>
            <a:off x="5940425" y="2519363"/>
            <a:ext cx="3779838" cy="97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76000"/>
              </a:lnSpc>
            </a:pPr>
            <a:r>
              <a:rPr lang="en-GB" altLang="en-US">
                <a:solidFill>
                  <a:srgbClr val="000000"/>
                </a:solidFill>
              </a:rPr>
              <a:t>1/ </a:t>
            </a:r>
            <a:r>
              <a:rPr lang="en-GB" altLang="en-US">
                <a:solidFill>
                  <a:srgbClr val="FF0000"/>
                </a:solidFill>
              </a:rPr>
              <a:t>Le</a:t>
            </a:r>
            <a:r>
              <a:rPr lang="en-GB" altLang="en-US">
                <a:solidFill>
                  <a:srgbClr val="000000"/>
                </a:solidFill>
              </a:rPr>
              <a:t> cou</a:t>
            </a:r>
          </a:p>
          <a:p>
            <a:pPr eaLnBrk="1">
              <a:lnSpc>
                <a:spcPct val="76000"/>
              </a:lnSpc>
            </a:pPr>
            <a:r>
              <a:rPr lang="en-GB" altLang="en-US">
                <a:solidFill>
                  <a:srgbClr val="000000"/>
                </a:solidFill>
              </a:rPr>
              <a:t>2/ </a:t>
            </a:r>
            <a:r>
              <a:rPr lang="en-GB" altLang="en-US">
                <a:solidFill>
                  <a:schemeClr val="accent2"/>
                </a:solidFill>
              </a:rPr>
              <a:t>Le</a:t>
            </a:r>
            <a:r>
              <a:rPr lang="en-GB" altLang="en-US">
                <a:solidFill>
                  <a:srgbClr val="000000"/>
                </a:solidFill>
              </a:rPr>
              <a:t> coude</a:t>
            </a:r>
          </a:p>
          <a:p>
            <a:pPr eaLnBrk="1">
              <a:lnSpc>
                <a:spcPct val="76000"/>
              </a:lnSpc>
            </a:pPr>
            <a:r>
              <a:rPr lang="en-GB" altLang="en-US">
                <a:solidFill>
                  <a:srgbClr val="000000"/>
                </a:solidFill>
              </a:rPr>
              <a:t>3/ </a:t>
            </a:r>
            <a:r>
              <a:rPr lang="en-GB" altLang="en-US">
                <a:solidFill>
                  <a:srgbClr val="FF6600"/>
                </a:solidFill>
              </a:rPr>
              <a:t>L'</a:t>
            </a:r>
            <a:r>
              <a:rPr lang="en-GB" altLang="en-US">
                <a:solidFill>
                  <a:srgbClr val="000000"/>
                </a:solidFill>
              </a:rPr>
              <a:t>épaule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1"/>
          <p:cNvSpPr txBox="1">
            <a:spLocks noChangeArrowheads="1"/>
          </p:cNvSpPr>
          <p:nvPr/>
        </p:nvSpPr>
        <p:spPr bwMode="auto">
          <a:xfrm>
            <a:off x="539750" y="700088"/>
            <a:ext cx="8809038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>
              <a:lnSpc>
                <a:spcPct val="93000"/>
              </a:lnSpc>
            </a:pPr>
            <a:r>
              <a:rPr lang="en-GB" altLang="en-US" sz="4400" b="1">
                <a:solidFill>
                  <a:srgbClr val="333333"/>
                </a:solidFill>
              </a:rPr>
              <a:t>Les parties du corps</a:t>
            </a:r>
          </a:p>
        </p:txBody>
      </p:sp>
      <p:pic>
        <p:nvPicPr>
          <p:cNvPr id="563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225" y="2879725"/>
            <a:ext cx="3600450" cy="341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6324" name="Line 3"/>
          <p:cNvSpPr>
            <a:spLocks noChangeShapeType="1"/>
          </p:cNvSpPr>
          <p:nvPr/>
        </p:nvSpPr>
        <p:spPr bwMode="auto">
          <a:xfrm>
            <a:off x="5400675" y="5580063"/>
            <a:ext cx="1439863" cy="1587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5" name="AutoShape 4"/>
          <p:cNvSpPr>
            <a:spLocks noChangeArrowheads="1"/>
          </p:cNvSpPr>
          <p:nvPr/>
        </p:nvSpPr>
        <p:spPr bwMode="auto">
          <a:xfrm>
            <a:off x="6840538" y="5219700"/>
            <a:ext cx="2700337" cy="720725"/>
          </a:xfrm>
          <a:prstGeom prst="roundRect">
            <a:avLst>
              <a:gd name="adj" fmla="val 218"/>
            </a:avLst>
          </a:prstGeom>
          <a:solidFill>
            <a:srgbClr val="FFFFFF"/>
          </a:solidFill>
          <a:ln w="36000">
            <a:solidFill>
              <a:srgbClr val="000000"/>
            </a:solidFill>
            <a:round/>
            <a:headEnd/>
            <a:tailEnd/>
          </a:ln>
        </p:spPr>
        <p:txBody>
          <a:bodyPr lIns="108000" tIns="63000" rIns="108000" bIns="63000" anchor="ctr" anchorCtr="1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87000"/>
              </a:lnSpc>
            </a:pPr>
            <a:r>
              <a:rPr lang="en-GB" altLang="en-US" sz="3600" b="1">
                <a:solidFill>
                  <a:schemeClr val="accent2"/>
                </a:solidFill>
              </a:rPr>
              <a:t>Le</a:t>
            </a:r>
            <a:r>
              <a:rPr lang="en-GB" altLang="en-US" sz="3600" b="1">
                <a:solidFill>
                  <a:srgbClr val="000000"/>
                </a:solidFill>
              </a:rPr>
              <a:t> coude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1"/>
          <p:cNvSpPr txBox="1">
            <a:spLocks noChangeArrowheads="1"/>
          </p:cNvSpPr>
          <p:nvPr/>
        </p:nvSpPr>
        <p:spPr bwMode="auto">
          <a:xfrm>
            <a:off x="539750" y="700088"/>
            <a:ext cx="8809038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>
              <a:lnSpc>
                <a:spcPct val="93000"/>
              </a:lnSpc>
            </a:pPr>
            <a:r>
              <a:rPr lang="en-GB" altLang="en-US" sz="4400" b="1">
                <a:solidFill>
                  <a:srgbClr val="333333"/>
                </a:solidFill>
              </a:rPr>
              <a:t>Les parties du corps</a:t>
            </a:r>
          </a:p>
        </p:txBody>
      </p:sp>
      <p:pic>
        <p:nvPicPr>
          <p:cNvPr id="5734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950" y="2519363"/>
            <a:ext cx="4500563" cy="431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7348" name="Line 3"/>
          <p:cNvSpPr>
            <a:spLocks noChangeShapeType="1"/>
          </p:cNvSpPr>
          <p:nvPr/>
        </p:nvSpPr>
        <p:spPr bwMode="auto">
          <a:xfrm flipH="1" flipV="1">
            <a:off x="3233738" y="5573713"/>
            <a:ext cx="2532062" cy="192087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49" name="AutoShape 4"/>
          <p:cNvSpPr>
            <a:spLocks noChangeArrowheads="1"/>
          </p:cNvSpPr>
          <p:nvPr/>
        </p:nvSpPr>
        <p:spPr bwMode="auto">
          <a:xfrm>
            <a:off x="720725" y="5219700"/>
            <a:ext cx="2519363" cy="720725"/>
          </a:xfrm>
          <a:prstGeom prst="roundRect">
            <a:avLst>
              <a:gd name="adj" fmla="val 218"/>
            </a:avLst>
          </a:prstGeom>
          <a:solidFill>
            <a:srgbClr val="FFFFFF"/>
          </a:solidFill>
          <a:ln w="36000">
            <a:solidFill>
              <a:srgbClr val="000000"/>
            </a:solidFill>
            <a:round/>
            <a:headEnd/>
            <a:tailEnd/>
          </a:ln>
        </p:spPr>
        <p:txBody>
          <a:bodyPr lIns="108000" tIns="63000" rIns="108000" bIns="63000" anchor="ctr" anchorCtr="1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81000"/>
              </a:lnSpc>
            </a:pPr>
            <a:r>
              <a:rPr lang="en-GB" altLang="en-US" sz="3600">
                <a:solidFill>
                  <a:srgbClr val="000000"/>
                </a:solidFill>
              </a:rPr>
              <a:t>?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1"/>
          <p:cNvSpPr txBox="1">
            <a:spLocks noChangeArrowheads="1"/>
          </p:cNvSpPr>
          <p:nvPr/>
        </p:nvSpPr>
        <p:spPr bwMode="auto">
          <a:xfrm>
            <a:off x="539750" y="700088"/>
            <a:ext cx="8809038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>
              <a:lnSpc>
                <a:spcPct val="93000"/>
              </a:lnSpc>
            </a:pPr>
            <a:r>
              <a:rPr lang="en-GB" altLang="en-US" sz="4400" b="1">
                <a:solidFill>
                  <a:srgbClr val="333333"/>
                </a:solidFill>
              </a:rPr>
              <a:t>Les parties du corps</a:t>
            </a:r>
          </a:p>
        </p:txBody>
      </p:sp>
      <p:pic>
        <p:nvPicPr>
          <p:cNvPr id="5837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950" y="2519363"/>
            <a:ext cx="4500563" cy="431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8372" name="Line 3"/>
          <p:cNvSpPr>
            <a:spLocks noChangeShapeType="1"/>
          </p:cNvSpPr>
          <p:nvPr/>
        </p:nvSpPr>
        <p:spPr bwMode="auto">
          <a:xfrm flipH="1" flipV="1">
            <a:off x="3233738" y="5573713"/>
            <a:ext cx="2532062" cy="192087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3" name="AutoShape 4"/>
          <p:cNvSpPr>
            <a:spLocks noChangeArrowheads="1"/>
          </p:cNvSpPr>
          <p:nvPr/>
        </p:nvSpPr>
        <p:spPr bwMode="auto">
          <a:xfrm>
            <a:off x="720725" y="5219700"/>
            <a:ext cx="2519363" cy="720725"/>
          </a:xfrm>
          <a:prstGeom prst="roundRect">
            <a:avLst>
              <a:gd name="adj" fmla="val 218"/>
            </a:avLst>
          </a:prstGeom>
          <a:solidFill>
            <a:srgbClr val="FFFFFF"/>
          </a:solidFill>
          <a:ln w="36000">
            <a:solidFill>
              <a:srgbClr val="000000"/>
            </a:solidFill>
            <a:round/>
            <a:headEnd/>
            <a:tailEnd/>
          </a:ln>
        </p:spPr>
        <p:txBody>
          <a:bodyPr lIns="108000" tIns="63000" rIns="108000" bIns="63000" anchor="ctr" anchorCtr="1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81000"/>
              </a:lnSpc>
            </a:pPr>
            <a:r>
              <a:rPr lang="en-GB" altLang="en-US" sz="3600">
                <a:solidFill>
                  <a:srgbClr val="000000"/>
                </a:solidFill>
              </a:rPr>
              <a:t>?</a:t>
            </a:r>
          </a:p>
        </p:txBody>
      </p:sp>
      <p:sp>
        <p:nvSpPr>
          <p:cNvPr id="58374" name="Text Box 5"/>
          <p:cNvSpPr txBox="1">
            <a:spLocks noChangeArrowheads="1"/>
          </p:cNvSpPr>
          <p:nvPr/>
        </p:nvSpPr>
        <p:spPr bwMode="auto">
          <a:xfrm>
            <a:off x="720725" y="2519363"/>
            <a:ext cx="2879725" cy="97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76000"/>
              </a:lnSpc>
            </a:pPr>
            <a:r>
              <a:rPr lang="en-GB" altLang="en-US">
                <a:solidFill>
                  <a:srgbClr val="000000"/>
                </a:solidFill>
              </a:rPr>
              <a:t>1/ </a:t>
            </a:r>
            <a:r>
              <a:rPr lang="en-GB" altLang="en-US">
                <a:solidFill>
                  <a:srgbClr val="006600"/>
                </a:solidFill>
              </a:rPr>
              <a:t>Les</a:t>
            </a:r>
            <a:r>
              <a:rPr lang="en-GB" altLang="en-US">
                <a:solidFill>
                  <a:srgbClr val="000000"/>
                </a:solidFill>
              </a:rPr>
              <a:t> bras</a:t>
            </a:r>
          </a:p>
          <a:p>
            <a:pPr eaLnBrk="1">
              <a:lnSpc>
                <a:spcPct val="76000"/>
              </a:lnSpc>
            </a:pPr>
            <a:r>
              <a:rPr lang="en-GB" altLang="en-US">
                <a:solidFill>
                  <a:srgbClr val="000000"/>
                </a:solidFill>
              </a:rPr>
              <a:t>2/ </a:t>
            </a:r>
            <a:r>
              <a:rPr lang="en-GB" altLang="en-US">
                <a:solidFill>
                  <a:schemeClr val="accent2"/>
                </a:solidFill>
              </a:rPr>
              <a:t>Le</a:t>
            </a:r>
            <a:r>
              <a:rPr lang="en-GB" altLang="en-US">
                <a:solidFill>
                  <a:srgbClr val="000000"/>
                </a:solidFill>
              </a:rPr>
              <a:t> ventre</a:t>
            </a:r>
          </a:p>
          <a:p>
            <a:pPr eaLnBrk="1">
              <a:lnSpc>
                <a:spcPct val="76000"/>
              </a:lnSpc>
            </a:pPr>
            <a:r>
              <a:rPr lang="en-GB" altLang="en-US">
                <a:solidFill>
                  <a:srgbClr val="000000"/>
                </a:solidFill>
              </a:rPr>
              <a:t>3/ </a:t>
            </a:r>
            <a:r>
              <a:rPr lang="en-GB" altLang="en-US">
                <a:solidFill>
                  <a:srgbClr val="FF0000"/>
                </a:solidFill>
              </a:rPr>
              <a:t>La</a:t>
            </a:r>
            <a:r>
              <a:rPr lang="en-GB" altLang="en-US">
                <a:solidFill>
                  <a:srgbClr val="000000"/>
                </a:solidFill>
              </a:rPr>
              <a:t> main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/>
          <p:cNvSpPr txBox="1">
            <a:spLocks noChangeArrowheads="1"/>
          </p:cNvSpPr>
          <p:nvPr/>
        </p:nvSpPr>
        <p:spPr bwMode="auto">
          <a:xfrm>
            <a:off x="539750" y="700088"/>
            <a:ext cx="8809038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>
              <a:lnSpc>
                <a:spcPct val="93000"/>
              </a:lnSpc>
            </a:pPr>
            <a:r>
              <a:rPr lang="en-GB" altLang="en-US" sz="4400" b="1">
                <a:solidFill>
                  <a:srgbClr val="333333"/>
                </a:solidFill>
              </a:rPr>
              <a:t>Les parties du corps</a:t>
            </a:r>
          </a:p>
        </p:txBody>
      </p:sp>
      <p:pic>
        <p:nvPicPr>
          <p:cNvPr id="2253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3006725"/>
            <a:ext cx="3240088" cy="293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2532" name="Line 3"/>
          <p:cNvSpPr>
            <a:spLocks noChangeShapeType="1"/>
          </p:cNvSpPr>
          <p:nvPr/>
        </p:nvSpPr>
        <p:spPr bwMode="auto">
          <a:xfrm>
            <a:off x="5400675" y="2700338"/>
            <a:ext cx="720725" cy="1587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Line 4"/>
          <p:cNvSpPr>
            <a:spLocks noChangeShapeType="1"/>
          </p:cNvSpPr>
          <p:nvPr/>
        </p:nvSpPr>
        <p:spPr bwMode="auto">
          <a:xfrm>
            <a:off x="6119813" y="2700338"/>
            <a:ext cx="1587" cy="3600450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4" name="Line 5"/>
          <p:cNvSpPr>
            <a:spLocks noChangeShapeType="1"/>
          </p:cNvSpPr>
          <p:nvPr/>
        </p:nvSpPr>
        <p:spPr bwMode="auto">
          <a:xfrm flipH="1">
            <a:off x="5389563" y="6300788"/>
            <a:ext cx="739775" cy="1587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5" name="Line 6"/>
          <p:cNvSpPr>
            <a:spLocks noChangeShapeType="1"/>
          </p:cNvSpPr>
          <p:nvPr/>
        </p:nvSpPr>
        <p:spPr bwMode="auto">
          <a:xfrm>
            <a:off x="6119813" y="4500563"/>
            <a:ext cx="539750" cy="1587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AutoShape 7"/>
          <p:cNvSpPr>
            <a:spLocks noChangeArrowheads="1"/>
          </p:cNvSpPr>
          <p:nvPr/>
        </p:nvSpPr>
        <p:spPr bwMode="auto">
          <a:xfrm>
            <a:off x="6659563" y="4140200"/>
            <a:ext cx="2879725" cy="720725"/>
          </a:xfrm>
          <a:prstGeom prst="roundRect">
            <a:avLst>
              <a:gd name="adj" fmla="val 218"/>
            </a:avLst>
          </a:prstGeom>
          <a:solidFill>
            <a:srgbClr val="FFFFFF"/>
          </a:solidFill>
          <a:ln w="36000">
            <a:solidFill>
              <a:srgbClr val="000000"/>
            </a:solidFill>
            <a:round/>
            <a:headEnd/>
            <a:tailEnd/>
          </a:ln>
        </p:spPr>
        <p:txBody>
          <a:bodyPr lIns="18000" tIns="18000" rIns="18000" bIns="18000" anchor="ctr" anchorCtr="1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93000"/>
              </a:lnSpc>
            </a:pPr>
            <a:r>
              <a:rPr lang="en-GB" altLang="en-US" sz="3600" b="1">
                <a:solidFill>
                  <a:srgbClr val="FF0000"/>
                </a:solidFill>
              </a:rPr>
              <a:t>La</a:t>
            </a:r>
            <a:r>
              <a:rPr lang="en-GB" altLang="en-US" sz="3600" b="1">
                <a:solidFill>
                  <a:srgbClr val="000000"/>
                </a:solidFill>
              </a:rPr>
              <a:t> tête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1"/>
          <p:cNvSpPr txBox="1">
            <a:spLocks noChangeArrowheads="1"/>
          </p:cNvSpPr>
          <p:nvPr/>
        </p:nvSpPr>
        <p:spPr bwMode="auto">
          <a:xfrm>
            <a:off x="539750" y="700088"/>
            <a:ext cx="8809038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>
              <a:lnSpc>
                <a:spcPct val="93000"/>
              </a:lnSpc>
            </a:pPr>
            <a:r>
              <a:rPr lang="en-GB" altLang="en-US" sz="4400" b="1">
                <a:solidFill>
                  <a:srgbClr val="333333"/>
                </a:solidFill>
              </a:rPr>
              <a:t>Les parties du corps</a:t>
            </a:r>
          </a:p>
        </p:txBody>
      </p:sp>
      <p:pic>
        <p:nvPicPr>
          <p:cNvPr id="5939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950" y="2519363"/>
            <a:ext cx="4500563" cy="431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9396" name="Line 3"/>
          <p:cNvSpPr>
            <a:spLocks noChangeShapeType="1"/>
          </p:cNvSpPr>
          <p:nvPr/>
        </p:nvSpPr>
        <p:spPr bwMode="auto">
          <a:xfrm flipH="1" flipV="1">
            <a:off x="3233738" y="5573713"/>
            <a:ext cx="2532062" cy="192087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397" name="AutoShape 4"/>
          <p:cNvSpPr>
            <a:spLocks noChangeArrowheads="1"/>
          </p:cNvSpPr>
          <p:nvPr/>
        </p:nvSpPr>
        <p:spPr bwMode="auto">
          <a:xfrm>
            <a:off x="720725" y="5219700"/>
            <a:ext cx="2519363" cy="720725"/>
          </a:xfrm>
          <a:prstGeom prst="roundRect">
            <a:avLst>
              <a:gd name="adj" fmla="val 218"/>
            </a:avLst>
          </a:prstGeom>
          <a:solidFill>
            <a:srgbClr val="FFFFFF"/>
          </a:solidFill>
          <a:ln w="36000">
            <a:solidFill>
              <a:srgbClr val="000000"/>
            </a:solidFill>
            <a:round/>
            <a:headEnd/>
            <a:tailEnd/>
          </a:ln>
        </p:spPr>
        <p:txBody>
          <a:bodyPr lIns="108000" tIns="63000" rIns="108000" bIns="63000" anchor="ctr" anchorCtr="1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81000"/>
              </a:lnSpc>
            </a:pPr>
            <a:r>
              <a:rPr lang="en-GB" altLang="en-US" sz="3600">
                <a:solidFill>
                  <a:srgbClr val="FF0000"/>
                </a:solidFill>
              </a:rPr>
              <a:t>La</a:t>
            </a:r>
            <a:r>
              <a:rPr lang="en-GB" altLang="en-US" sz="3600">
                <a:solidFill>
                  <a:srgbClr val="000000"/>
                </a:solidFill>
              </a:rPr>
              <a:t> main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1"/>
          <p:cNvSpPr txBox="1">
            <a:spLocks noChangeArrowheads="1"/>
          </p:cNvSpPr>
          <p:nvPr/>
        </p:nvSpPr>
        <p:spPr bwMode="auto">
          <a:xfrm>
            <a:off x="539750" y="700088"/>
            <a:ext cx="8809038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>
              <a:lnSpc>
                <a:spcPct val="93000"/>
              </a:lnSpc>
            </a:pPr>
            <a:r>
              <a:rPr lang="en-GB" altLang="en-US" sz="4400" b="1">
                <a:solidFill>
                  <a:srgbClr val="333333"/>
                </a:solidFill>
              </a:rPr>
              <a:t>Les parties du corps</a:t>
            </a:r>
          </a:p>
        </p:txBody>
      </p:sp>
      <p:pic>
        <p:nvPicPr>
          <p:cNvPr id="6041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225" y="2519363"/>
            <a:ext cx="3240088" cy="395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60420" name="Line 3"/>
          <p:cNvSpPr>
            <a:spLocks noChangeShapeType="1"/>
          </p:cNvSpPr>
          <p:nvPr/>
        </p:nvSpPr>
        <p:spPr bwMode="auto">
          <a:xfrm>
            <a:off x="4859338" y="4859338"/>
            <a:ext cx="1800225" cy="1587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1" name="AutoShape 4"/>
          <p:cNvSpPr>
            <a:spLocks noChangeArrowheads="1"/>
          </p:cNvSpPr>
          <p:nvPr/>
        </p:nvSpPr>
        <p:spPr bwMode="auto">
          <a:xfrm>
            <a:off x="6659563" y="4500563"/>
            <a:ext cx="2700337" cy="720725"/>
          </a:xfrm>
          <a:prstGeom prst="roundRect">
            <a:avLst>
              <a:gd name="adj" fmla="val 218"/>
            </a:avLst>
          </a:prstGeom>
          <a:solidFill>
            <a:srgbClr val="FFFFFF"/>
          </a:solidFill>
          <a:ln w="36000">
            <a:solidFill>
              <a:srgbClr val="000000"/>
            </a:solidFill>
            <a:round/>
            <a:headEnd/>
            <a:tailEnd/>
          </a:ln>
        </p:spPr>
        <p:txBody>
          <a:bodyPr lIns="108000" tIns="63000" rIns="108000" bIns="63000" anchor="ctr" anchorCtr="1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81000"/>
              </a:lnSpc>
            </a:pPr>
            <a:r>
              <a:rPr lang="en-GB" altLang="en-US" sz="3600">
                <a:solidFill>
                  <a:srgbClr val="000000"/>
                </a:solidFill>
              </a:rPr>
              <a:t>?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1"/>
          <p:cNvSpPr txBox="1">
            <a:spLocks noChangeArrowheads="1"/>
          </p:cNvSpPr>
          <p:nvPr/>
        </p:nvSpPr>
        <p:spPr bwMode="auto">
          <a:xfrm>
            <a:off x="539750" y="700088"/>
            <a:ext cx="8809038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>
              <a:lnSpc>
                <a:spcPct val="93000"/>
              </a:lnSpc>
            </a:pPr>
            <a:r>
              <a:rPr lang="en-GB" altLang="en-US" sz="4400" b="1">
                <a:solidFill>
                  <a:srgbClr val="333333"/>
                </a:solidFill>
              </a:rPr>
              <a:t>Les parties du corps</a:t>
            </a:r>
          </a:p>
        </p:txBody>
      </p:sp>
      <p:pic>
        <p:nvPicPr>
          <p:cNvPr id="6144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225" y="2519363"/>
            <a:ext cx="3240088" cy="395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61444" name="Line 3"/>
          <p:cNvSpPr>
            <a:spLocks noChangeShapeType="1"/>
          </p:cNvSpPr>
          <p:nvPr/>
        </p:nvSpPr>
        <p:spPr bwMode="auto">
          <a:xfrm>
            <a:off x="4859338" y="4859338"/>
            <a:ext cx="1800225" cy="1587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5" name="AutoShape 4"/>
          <p:cNvSpPr>
            <a:spLocks noChangeArrowheads="1"/>
          </p:cNvSpPr>
          <p:nvPr/>
        </p:nvSpPr>
        <p:spPr bwMode="auto">
          <a:xfrm>
            <a:off x="6659563" y="4500563"/>
            <a:ext cx="2700337" cy="720725"/>
          </a:xfrm>
          <a:prstGeom prst="roundRect">
            <a:avLst>
              <a:gd name="adj" fmla="val 218"/>
            </a:avLst>
          </a:prstGeom>
          <a:solidFill>
            <a:srgbClr val="FFFFFF"/>
          </a:solidFill>
          <a:ln w="36000">
            <a:solidFill>
              <a:srgbClr val="000000"/>
            </a:solidFill>
            <a:round/>
            <a:headEnd/>
            <a:tailEnd/>
          </a:ln>
        </p:spPr>
        <p:txBody>
          <a:bodyPr lIns="108000" tIns="63000" rIns="108000" bIns="63000" anchor="ctr" anchorCtr="1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81000"/>
              </a:lnSpc>
            </a:pPr>
            <a:r>
              <a:rPr lang="en-GB" altLang="en-US" sz="3600">
                <a:solidFill>
                  <a:srgbClr val="000000"/>
                </a:solidFill>
              </a:rPr>
              <a:t>?</a:t>
            </a:r>
          </a:p>
        </p:txBody>
      </p:sp>
      <p:sp>
        <p:nvSpPr>
          <p:cNvPr id="61446" name="Text Box 5"/>
          <p:cNvSpPr txBox="1">
            <a:spLocks noChangeArrowheads="1"/>
          </p:cNvSpPr>
          <p:nvPr/>
        </p:nvSpPr>
        <p:spPr bwMode="auto">
          <a:xfrm>
            <a:off x="5759450" y="5759450"/>
            <a:ext cx="3779838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76000"/>
              </a:lnSpc>
            </a:pPr>
            <a:r>
              <a:rPr lang="en-GB" altLang="en-US">
                <a:solidFill>
                  <a:srgbClr val="000000"/>
                </a:solidFill>
              </a:rPr>
              <a:t>1/ </a:t>
            </a:r>
            <a:r>
              <a:rPr lang="en-GB" altLang="en-US">
                <a:solidFill>
                  <a:srgbClr val="FF0000"/>
                </a:solidFill>
              </a:rPr>
              <a:t>La</a:t>
            </a:r>
            <a:r>
              <a:rPr lang="en-GB" altLang="en-US">
                <a:solidFill>
                  <a:srgbClr val="000000"/>
                </a:solidFill>
              </a:rPr>
              <a:t> main</a:t>
            </a:r>
          </a:p>
          <a:p>
            <a:pPr eaLnBrk="1">
              <a:lnSpc>
                <a:spcPct val="76000"/>
              </a:lnSpc>
            </a:pPr>
            <a:r>
              <a:rPr lang="en-GB" altLang="en-US">
                <a:solidFill>
                  <a:srgbClr val="000000"/>
                </a:solidFill>
              </a:rPr>
              <a:t>2/ </a:t>
            </a:r>
            <a:r>
              <a:rPr lang="en-GB" altLang="en-US">
                <a:solidFill>
                  <a:schemeClr val="accent2"/>
                </a:solidFill>
              </a:rPr>
              <a:t>Le</a:t>
            </a:r>
            <a:r>
              <a:rPr lang="en-GB" altLang="en-US">
                <a:solidFill>
                  <a:srgbClr val="000000"/>
                </a:solidFill>
              </a:rPr>
              <a:t> doigt</a:t>
            </a:r>
          </a:p>
          <a:p>
            <a:pPr eaLnBrk="1">
              <a:lnSpc>
                <a:spcPct val="76000"/>
              </a:lnSpc>
            </a:pPr>
            <a:r>
              <a:rPr lang="en-GB" altLang="en-US">
                <a:solidFill>
                  <a:srgbClr val="000000"/>
                </a:solidFill>
              </a:rPr>
              <a:t>3/ </a:t>
            </a:r>
            <a:r>
              <a:rPr lang="en-GB" altLang="en-US">
                <a:solidFill>
                  <a:schemeClr val="accent2"/>
                </a:solidFill>
              </a:rPr>
              <a:t>Le</a:t>
            </a:r>
            <a:r>
              <a:rPr lang="en-GB" altLang="en-US">
                <a:solidFill>
                  <a:srgbClr val="000000"/>
                </a:solidFill>
              </a:rPr>
              <a:t> nez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1"/>
          <p:cNvSpPr txBox="1">
            <a:spLocks noChangeArrowheads="1"/>
          </p:cNvSpPr>
          <p:nvPr/>
        </p:nvSpPr>
        <p:spPr bwMode="auto">
          <a:xfrm>
            <a:off x="539750" y="700088"/>
            <a:ext cx="8809038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>
              <a:lnSpc>
                <a:spcPct val="93000"/>
              </a:lnSpc>
            </a:pPr>
            <a:r>
              <a:rPr lang="en-GB" altLang="en-US" sz="4400" b="1">
                <a:solidFill>
                  <a:srgbClr val="333333"/>
                </a:solidFill>
              </a:rPr>
              <a:t>Les parties du corps</a:t>
            </a:r>
          </a:p>
        </p:txBody>
      </p:sp>
      <p:pic>
        <p:nvPicPr>
          <p:cNvPr id="6246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225" y="2519363"/>
            <a:ext cx="3240088" cy="395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62468" name="Line 3"/>
          <p:cNvSpPr>
            <a:spLocks noChangeShapeType="1"/>
          </p:cNvSpPr>
          <p:nvPr/>
        </p:nvSpPr>
        <p:spPr bwMode="auto">
          <a:xfrm>
            <a:off x="4859338" y="4859338"/>
            <a:ext cx="1800225" cy="1587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69" name="AutoShape 4"/>
          <p:cNvSpPr>
            <a:spLocks noChangeArrowheads="1"/>
          </p:cNvSpPr>
          <p:nvPr/>
        </p:nvSpPr>
        <p:spPr bwMode="auto">
          <a:xfrm>
            <a:off x="6659563" y="4500563"/>
            <a:ext cx="2700337" cy="720725"/>
          </a:xfrm>
          <a:prstGeom prst="roundRect">
            <a:avLst>
              <a:gd name="adj" fmla="val 218"/>
            </a:avLst>
          </a:prstGeom>
          <a:solidFill>
            <a:srgbClr val="FFFFFF"/>
          </a:solidFill>
          <a:ln w="36000">
            <a:solidFill>
              <a:srgbClr val="000000"/>
            </a:solidFill>
            <a:round/>
            <a:headEnd/>
            <a:tailEnd/>
          </a:ln>
        </p:spPr>
        <p:txBody>
          <a:bodyPr lIns="108000" tIns="63000" rIns="108000" bIns="63000" anchor="ctr" anchorCtr="1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81000"/>
              </a:lnSpc>
            </a:pPr>
            <a:r>
              <a:rPr lang="en-GB" altLang="en-US" sz="3600" b="1">
                <a:solidFill>
                  <a:schemeClr val="accent2"/>
                </a:solidFill>
              </a:rPr>
              <a:t>Le</a:t>
            </a:r>
            <a:r>
              <a:rPr lang="en-GB" altLang="en-US" sz="3600" b="1">
                <a:solidFill>
                  <a:srgbClr val="000000"/>
                </a:solidFill>
              </a:rPr>
              <a:t> doigt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1"/>
          <p:cNvSpPr txBox="1">
            <a:spLocks noChangeArrowheads="1"/>
          </p:cNvSpPr>
          <p:nvPr/>
        </p:nvSpPr>
        <p:spPr bwMode="auto">
          <a:xfrm>
            <a:off x="539750" y="700088"/>
            <a:ext cx="8809038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>
              <a:lnSpc>
                <a:spcPct val="93000"/>
              </a:lnSpc>
            </a:pPr>
            <a:r>
              <a:rPr lang="en-GB" altLang="en-US" sz="4400" b="1">
                <a:solidFill>
                  <a:srgbClr val="333333"/>
                </a:solidFill>
              </a:rPr>
              <a:t>Les parties du corps</a:t>
            </a:r>
          </a:p>
        </p:txBody>
      </p:sp>
      <p:pic>
        <p:nvPicPr>
          <p:cNvPr id="6349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9725" y="2887663"/>
            <a:ext cx="4319588" cy="341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63492" name="Line 3"/>
          <p:cNvSpPr>
            <a:spLocks noChangeShapeType="1"/>
          </p:cNvSpPr>
          <p:nvPr/>
        </p:nvSpPr>
        <p:spPr bwMode="auto">
          <a:xfrm>
            <a:off x="4859338" y="5219700"/>
            <a:ext cx="1800225" cy="900113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3" name="AutoShape 4"/>
          <p:cNvSpPr>
            <a:spLocks noChangeArrowheads="1"/>
          </p:cNvSpPr>
          <p:nvPr/>
        </p:nvSpPr>
        <p:spPr bwMode="auto">
          <a:xfrm>
            <a:off x="6659563" y="5940425"/>
            <a:ext cx="1800225" cy="539750"/>
          </a:xfrm>
          <a:prstGeom prst="roundRect">
            <a:avLst>
              <a:gd name="adj" fmla="val 292"/>
            </a:avLst>
          </a:prstGeom>
          <a:solidFill>
            <a:srgbClr val="FFFFFF"/>
          </a:solidFill>
          <a:ln w="36000">
            <a:solidFill>
              <a:srgbClr val="000000"/>
            </a:solidFill>
            <a:round/>
            <a:headEnd/>
            <a:tailEnd/>
          </a:ln>
        </p:spPr>
        <p:txBody>
          <a:bodyPr lIns="18000" tIns="18000" rIns="18000" bIns="18000" anchor="ctr" anchorCtr="1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93000"/>
              </a:lnSpc>
            </a:pPr>
            <a:r>
              <a:rPr lang="en-GB" altLang="en-US" sz="3600">
                <a:solidFill>
                  <a:srgbClr val="000000"/>
                </a:solidFill>
              </a:rPr>
              <a:t>?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1"/>
          <p:cNvSpPr txBox="1">
            <a:spLocks noChangeArrowheads="1"/>
          </p:cNvSpPr>
          <p:nvPr/>
        </p:nvSpPr>
        <p:spPr bwMode="auto">
          <a:xfrm>
            <a:off x="539750" y="700088"/>
            <a:ext cx="8809038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>
              <a:lnSpc>
                <a:spcPct val="93000"/>
              </a:lnSpc>
            </a:pPr>
            <a:r>
              <a:rPr lang="en-GB" altLang="en-US" sz="4400" b="1">
                <a:solidFill>
                  <a:srgbClr val="333333"/>
                </a:solidFill>
              </a:rPr>
              <a:t>Les parties du corps</a:t>
            </a:r>
          </a:p>
        </p:txBody>
      </p:sp>
      <p:pic>
        <p:nvPicPr>
          <p:cNvPr id="645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9725" y="2887663"/>
            <a:ext cx="4319588" cy="341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64516" name="Line 3"/>
          <p:cNvSpPr>
            <a:spLocks noChangeShapeType="1"/>
          </p:cNvSpPr>
          <p:nvPr/>
        </p:nvSpPr>
        <p:spPr bwMode="auto">
          <a:xfrm>
            <a:off x="4859338" y="5219700"/>
            <a:ext cx="1800225" cy="900113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17" name="AutoShape 4"/>
          <p:cNvSpPr>
            <a:spLocks noChangeArrowheads="1"/>
          </p:cNvSpPr>
          <p:nvPr/>
        </p:nvSpPr>
        <p:spPr bwMode="auto">
          <a:xfrm>
            <a:off x="6659563" y="5940425"/>
            <a:ext cx="1800225" cy="539750"/>
          </a:xfrm>
          <a:prstGeom prst="roundRect">
            <a:avLst>
              <a:gd name="adj" fmla="val 292"/>
            </a:avLst>
          </a:prstGeom>
          <a:solidFill>
            <a:srgbClr val="FFFFFF"/>
          </a:solidFill>
          <a:ln w="36000">
            <a:solidFill>
              <a:srgbClr val="000000"/>
            </a:solidFill>
            <a:round/>
            <a:headEnd/>
            <a:tailEnd/>
          </a:ln>
        </p:spPr>
        <p:txBody>
          <a:bodyPr lIns="18000" tIns="18000" rIns="18000" bIns="18000" anchor="ctr" anchorCtr="1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93000"/>
              </a:lnSpc>
            </a:pPr>
            <a:r>
              <a:rPr lang="en-GB" altLang="en-US" sz="3600">
                <a:solidFill>
                  <a:srgbClr val="000000"/>
                </a:solidFill>
              </a:rPr>
              <a:t>?</a:t>
            </a:r>
          </a:p>
        </p:txBody>
      </p:sp>
      <p:sp>
        <p:nvSpPr>
          <p:cNvPr id="64518" name="Text Box 5"/>
          <p:cNvSpPr txBox="1">
            <a:spLocks noChangeArrowheads="1"/>
          </p:cNvSpPr>
          <p:nvPr/>
        </p:nvSpPr>
        <p:spPr bwMode="auto">
          <a:xfrm>
            <a:off x="539750" y="2519363"/>
            <a:ext cx="2339975" cy="97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76000"/>
              </a:lnSpc>
            </a:pPr>
            <a:r>
              <a:rPr lang="en-GB" altLang="en-US">
                <a:solidFill>
                  <a:srgbClr val="000000"/>
                </a:solidFill>
              </a:rPr>
              <a:t>1/ </a:t>
            </a:r>
            <a:r>
              <a:rPr lang="en-GB" altLang="en-US">
                <a:solidFill>
                  <a:schemeClr val="accent2"/>
                </a:solidFill>
              </a:rPr>
              <a:t>Le</a:t>
            </a:r>
            <a:r>
              <a:rPr lang="en-GB" altLang="en-US">
                <a:solidFill>
                  <a:srgbClr val="000000"/>
                </a:solidFill>
              </a:rPr>
              <a:t> cou</a:t>
            </a:r>
          </a:p>
          <a:p>
            <a:pPr eaLnBrk="1">
              <a:lnSpc>
                <a:spcPct val="76000"/>
              </a:lnSpc>
            </a:pPr>
            <a:r>
              <a:rPr lang="en-GB" altLang="en-US">
                <a:solidFill>
                  <a:srgbClr val="000000"/>
                </a:solidFill>
              </a:rPr>
              <a:t>2/ </a:t>
            </a:r>
            <a:r>
              <a:rPr lang="en-GB" altLang="en-US">
                <a:solidFill>
                  <a:schemeClr val="accent2"/>
                </a:solidFill>
              </a:rPr>
              <a:t>Le</a:t>
            </a:r>
            <a:r>
              <a:rPr lang="en-GB" altLang="en-US">
                <a:solidFill>
                  <a:srgbClr val="000000"/>
                </a:solidFill>
              </a:rPr>
              <a:t> coude</a:t>
            </a:r>
          </a:p>
          <a:p>
            <a:pPr eaLnBrk="1">
              <a:lnSpc>
                <a:spcPct val="76000"/>
              </a:lnSpc>
            </a:pPr>
            <a:r>
              <a:rPr lang="en-GB" altLang="en-US">
                <a:solidFill>
                  <a:srgbClr val="000000"/>
                </a:solidFill>
              </a:rPr>
              <a:t>3/ </a:t>
            </a:r>
            <a:r>
              <a:rPr lang="en-GB" altLang="en-US">
                <a:solidFill>
                  <a:schemeClr val="accent2"/>
                </a:solidFill>
              </a:rPr>
              <a:t>Le</a:t>
            </a:r>
            <a:r>
              <a:rPr lang="en-GB" altLang="en-US">
                <a:solidFill>
                  <a:srgbClr val="000000"/>
                </a:solidFill>
              </a:rPr>
              <a:t> ventre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1"/>
          <p:cNvSpPr txBox="1">
            <a:spLocks noChangeArrowheads="1"/>
          </p:cNvSpPr>
          <p:nvPr/>
        </p:nvSpPr>
        <p:spPr bwMode="auto">
          <a:xfrm>
            <a:off x="741363" y="555625"/>
            <a:ext cx="8607425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>
              <a:lnSpc>
                <a:spcPct val="93000"/>
              </a:lnSpc>
            </a:pPr>
            <a:r>
              <a:rPr lang="en-GB" altLang="en-US" sz="4400" b="1">
                <a:solidFill>
                  <a:srgbClr val="333333"/>
                </a:solidFill>
              </a:rPr>
              <a:t>Les parties du corps</a:t>
            </a:r>
          </a:p>
        </p:txBody>
      </p:sp>
      <p:pic>
        <p:nvPicPr>
          <p:cNvPr id="6553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2887663"/>
            <a:ext cx="3240088" cy="287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65540" name="Freeform 3"/>
          <p:cNvSpPr>
            <a:spLocks noChangeArrowheads="1"/>
          </p:cNvSpPr>
          <p:nvPr/>
        </p:nvSpPr>
        <p:spPr bwMode="auto">
          <a:xfrm>
            <a:off x="4859338" y="4859338"/>
            <a:ext cx="1587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  <a:gd name="T6" fmla="*/ 0 w 1"/>
              <a:gd name="T7" fmla="*/ 0 h 1"/>
              <a:gd name="T8" fmla="*/ 1 w 1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72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1" name="Line 4"/>
          <p:cNvSpPr>
            <a:spLocks noChangeShapeType="1"/>
          </p:cNvSpPr>
          <p:nvPr/>
        </p:nvSpPr>
        <p:spPr bwMode="auto">
          <a:xfrm>
            <a:off x="4859338" y="4859338"/>
            <a:ext cx="1439862" cy="900112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2" name="Text Box 5"/>
          <p:cNvSpPr txBox="1">
            <a:spLocks noChangeArrowheads="1"/>
          </p:cNvSpPr>
          <p:nvPr/>
        </p:nvSpPr>
        <p:spPr bwMode="auto">
          <a:xfrm>
            <a:off x="6300788" y="5400675"/>
            <a:ext cx="1800225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/>
            <a:endParaRPr lang="fr-FR" altLang="en-US"/>
          </a:p>
        </p:txBody>
      </p:sp>
      <p:sp>
        <p:nvSpPr>
          <p:cNvPr id="65543" name="AutoShape 6"/>
          <p:cNvSpPr>
            <a:spLocks noChangeArrowheads="1"/>
          </p:cNvSpPr>
          <p:nvPr/>
        </p:nvSpPr>
        <p:spPr bwMode="auto">
          <a:xfrm>
            <a:off x="6300788" y="5580063"/>
            <a:ext cx="2160587" cy="539750"/>
          </a:xfrm>
          <a:prstGeom prst="roundRect">
            <a:avLst>
              <a:gd name="adj" fmla="val 292"/>
            </a:avLst>
          </a:prstGeom>
          <a:solidFill>
            <a:srgbClr val="FFFFFF"/>
          </a:solidFill>
          <a:ln w="36000">
            <a:solidFill>
              <a:srgbClr val="000000"/>
            </a:solidFill>
            <a:round/>
            <a:headEnd/>
            <a:tailEnd/>
          </a:ln>
        </p:spPr>
        <p:txBody>
          <a:bodyPr lIns="18000" tIns="18000" rIns="18000" bIns="18000" anchor="ctr" anchorCtr="1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93000"/>
              </a:lnSpc>
            </a:pPr>
            <a:r>
              <a:rPr lang="en-GB" altLang="en-US" sz="3600" b="1">
                <a:solidFill>
                  <a:schemeClr val="accent2"/>
                </a:solidFill>
              </a:rPr>
              <a:t>Le</a:t>
            </a:r>
            <a:r>
              <a:rPr lang="en-GB" altLang="en-US" sz="3600" b="1">
                <a:solidFill>
                  <a:srgbClr val="000000"/>
                </a:solidFill>
              </a:rPr>
              <a:t> ventre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1"/>
          <p:cNvSpPr txBox="1">
            <a:spLocks noChangeArrowheads="1"/>
          </p:cNvSpPr>
          <p:nvPr/>
        </p:nvSpPr>
        <p:spPr bwMode="auto">
          <a:xfrm>
            <a:off x="539750" y="700088"/>
            <a:ext cx="8809038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>
              <a:lnSpc>
                <a:spcPct val="93000"/>
              </a:lnSpc>
            </a:pPr>
            <a:r>
              <a:rPr lang="en-GB" altLang="en-US" sz="4400" b="1">
                <a:solidFill>
                  <a:srgbClr val="333333"/>
                </a:solidFill>
              </a:rPr>
              <a:t>Les parties du corps</a:t>
            </a:r>
          </a:p>
        </p:txBody>
      </p:sp>
      <p:pic>
        <p:nvPicPr>
          <p:cNvPr id="6656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2339975"/>
            <a:ext cx="3779837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66564" name="Line 3"/>
          <p:cNvSpPr>
            <a:spLocks noChangeShapeType="1"/>
          </p:cNvSpPr>
          <p:nvPr/>
        </p:nvSpPr>
        <p:spPr bwMode="auto">
          <a:xfrm flipH="1">
            <a:off x="3411538" y="5759450"/>
            <a:ext cx="2176462" cy="1588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65" name="AutoShape 4"/>
          <p:cNvSpPr>
            <a:spLocks noChangeArrowheads="1"/>
          </p:cNvSpPr>
          <p:nvPr/>
        </p:nvSpPr>
        <p:spPr bwMode="auto">
          <a:xfrm>
            <a:off x="720725" y="5400675"/>
            <a:ext cx="2700338" cy="720725"/>
          </a:xfrm>
          <a:prstGeom prst="roundRect">
            <a:avLst>
              <a:gd name="adj" fmla="val 218"/>
            </a:avLst>
          </a:prstGeom>
          <a:solidFill>
            <a:srgbClr val="FFFFFF"/>
          </a:solidFill>
          <a:ln w="36000">
            <a:solidFill>
              <a:srgbClr val="000000"/>
            </a:solidFill>
            <a:round/>
            <a:headEnd/>
            <a:tailEnd/>
          </a:ln>
        </p:spPr>
        <p:txBody>
          <a:bodyPr lIns="108000" tIns="63000" rIns="108000" bIns="63000" anchor="ctr" anchorCtr="1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87000"/>
              </a:lnSpc>
            </a:pPr>
            <a:r>
              <a:rPr lang="en-GB" altLang="en-US" sz="3600">
                <a:solidFill>
                  <a:srgbClr val="000000"/>
                </a:solidFill>
              </a:rPr>
              <a:t>?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1"/>
          <p:cNvSpPr txBox="1">
            <a:spLocks noChangeArrowheads="1"/>
          </p:cNvSpPr>
          <p:nvPr/>
        </p:nvSpPr>
        <p:spPr bwMode="auto">
          <a:xfrm>
            <a:off x="539750" y="700088"/>
            <a:ext cx="8809038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>
              <a:lnSpc>
                <a:spcPct val="93000"/>
              </a:lnSpc>
            </a:pPr>
            <a:r>
              <a:rPr lang="en-GB" altLang="en-US" sz="4400" b="1">
                <a:solidFill>
                  <a:srgbClr val="333333"/>
                </a:solidFill>
              </a:rPr>
              <a:t>Les parties du corps</a:t>
            </a:r>
          </a:p>
        </p:txBody>
      </p:sp>
      <p:pic>
        <p:nvPicPr>
          <p:cNvPr id="6758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2339975"/>
            <a:ext cx="3779837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67588" name="Line 3"/>
          <p:cNvSpPr>
            <a:spLocks noChangeShapeType="1"/>
          </p:cNvSpPr>
          <p:nvPr/>
        </p:nvSpPr>
        <p:spPr bwMode="auto">
          <a:xfrm flipH="1">
            <a:off x="3411538" y="5759450"/>
            <a:ext cx="2176462" cy="1588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89" name="AutoShape 4"/>
          <p:cNvSpPr>
            <a:spLocks noChangeArrowheads="1"/>
          </p:cNvSpPr>
          <p:nvPr/>
        </p:nvSpPr>
        <p:spPr bwMode="auto">
          <a:xfrm>
            <a:off x="720725" y="5400675"/>
            <a:ext cx="2700338" cy="720725"/>
          </a:xfrm>
          <a:prstGeom prst="roundRect">
            <a:avLst>
              <a:gd name="adj" fmla="val 218"/>
            </a:avLst>
          </a:prstGeom>
          <a:solidFill>
            <a:srgbClr val="FFFFFF"/>
          </a:solidFill>
          <a:ln w="36000">
            <a:solidFill>
              <a:srgbClr val="000000"/>
            </a:solidFill>
            <a:round/>
            <a:headEnd/>
            <a:tailEnd/>
          </a:ln>
        </p:spPr>
        <p:txBody>
          <a:bodyPr lIns="108000" tIns="63000" rIns="108000" bIns="63000" anchor="ctr" anchorCtr="1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87000"/>
              </a:lnSpc>
            </a:pPr>
            <a:r>
              <a:rPr lang="en-GB" altLang="en-US" sz="3600">
                <a:solidFill>
                  <a:srgbClr val="000000"/>
                </a:solidFill>
              </a:rPr>
              <a:t>?</a:t>
            </a:r>
          </a:p>
        </p:txBody>
      </p:sp>
      <p:sp>
        <p:nvSpPr>
          <p:cNvPr id="67590" name="Text Box 5"/>
          <p:cNvSpPr txBox="1">
            <a:spLocks noChangeArrowheads="1"/>
          </p:cNvSpPr>
          <p:nvPr/>
        </p:nvSpPr>
        <p:spPr bwMode="auto">
          <a:xfrm>
            <a:off x="720725" y="2519363"/>
            <a:ext cx="3240088" cy="97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76000"/>
              </a:lnSpc>
            </a:pPr>
            <a:r>
              <a:rPr lang="en-GB" altLang="en-US">
                <a:solidFill>
                  <a:srgbClr val="000000"/>
                </a:solidFill>
              </a:rPr>
              <a:t>1/ </a:t>
            </a:r>
            <a:r>
              <a:rPr lang="en-GB" altLang="en-US">
                <a:solidFill>
                  <a:srgbClr val="006600"/>
                </a:solidFill>
              </a:rPr>
              <a:t>Les</a:t>
            </a:r>
            <a:r>
              <a:rPr lang="en-GB" altLang="en-US">
                <a:solidFill>
                  <a:srgbClr val="000000"/>
                </a:solidFill>
              </a:rPr>
              <a:t> pieds</a:t>
            </a:r>
          </a:p>
          <a:p>
            <a:pPr eaLnBrk="1">
              <a:lnSpc>
                <a:spcPct val="76000"/>
              </a:lnSpc>
            </a:pPr>
            <a:r>
              <a:rPr lang="en-GB" altLang="en-US">
                <a:solidFill>
                  <a:srgbClr val="000000"/>
                </a:solidFill>
              </a:rPr>
              <a:t>2/ </a:t>
            </a:r>
            <a:r>
              <a:rPr lang="en-GB" altLang="en-US">
                <a:solidFill>
                  <a:srgbClr val="006600"/>
                </a:solidFill>
              </a:rPr>
              <a:t>Les</a:t>
            </a:r>
            <a:r>
              <a:rPr lang="en-GB" altLang="en-US">
                <a:solidFill>
                  <a:srgbClr val="000000"/>
                </a:solidFill>
              </a:rPr>
              <a:t> bras</a:t>
            </a:r>
          </a:p>
          <a:p>
            <a:pPr eaLnBrk="1">
              <a:lnSpc>
                <a:spcPct val="76000"/>
              </a:lnSpc>
            </a:pPr>
            <a:r>
              <a:rPr lang="en-GB" altLang="en-US">
                <a:solidFill>
                  <a:srgbClr val="000000"/>
                </a:solidFill>
              </a:rPr>
              <a:t>3/ </a:t>
            </a:r>
            <a:r>
              <a:rPr lang="en-GB" altLang="en-US">
                <a:solidFill>
                  <a:srgbClr val="006600"/>
                </a:solidFill>
              </a:rPr>
              <a:t>Les</a:t>
            </a:r>
            <a:r>
              <a:rPr lang="en-GB" altLang="en-US">
                <a:solidFill>
                  <a:srgbClr val="000000"/>
                </a:solidFill>
              </a:rPr>
              <a:t> jambes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1"/>
          <p:cNvSpPr txBox="1">
            <a:spLocks noChangeArrowheads="1"/>
          </p:cNvSpPr>
          <p:nvPr/>
        </p:nvSpPr>
        <p:spPr bwMode="auto">
          <a:xfrm>
            <a:off x="539750" y="700088"/>
            <a:ext cx="8809038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>
              <a:lnSpc>
                <a:spcPct val="93000"/>
              </a:lnSpc>
            </a:pPr>
            <a:r>
              <a:rPr lang="en-GB" altLang="en-US" sz="4400" b="1">
                <a:solidFill>
                  <a:srgbClr val="333333"/>
                </a:solidFill>
              </a:rPr>
              <a:t>Les parties du corps</a:t>
            </a:r>
          </a:p>
        </p:txBody>
      </p:sp>
      <p:pic>
        <p:nvPicPr>
          <p:cNvPr id="686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2339975"/>
            <a:ext cx="3779837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68612" name="Line 3"/>
          <p:cNvSpPr>
            <a:spLocks noChangeShapeType="1"/>
          </p:cNvSpPr>
          <p:nvPr/>
        </p:nvSpPr>
        <p:spPr bwMode="auto">
          <a:xfrm flipH="1">
            <a:off x="3411538" y="5759450"/>
            <a:ext cx="2176462" cy="1588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13" name="AutoShape 4"/>
          <p:cNvSpPr>
            <a:spLocks noChangeArrowheads="1"/>
          </p:cNvSpPr>
          <p:nvPr/>
        </p:nvSpPr>
        <p:spPr bwMode="auto">
          <a:xfrm>
            <a:off x="431800" y="5400675"/>
            <a:ext cx="2989263" cy="720725"/>
          </a:xfrm>
          <a:prstGeom prst="roundRect">
            <a:avLst>
              <a:gd name="adj" fmla="val 218"/>
            </a:avLst>
          </a:prstGeom>
          <a:solidFill>
            <a:srgbClr val="FFFFFF"/>
          </a:solidFill>
          <a:ln w="36000">
            <a:solidFill>
              <a:srgbClr val="000000"/>
            </a:solidFill>
            <a:round/>
            <a:headEnd/>
            <a:tailEnd/>
          </a:ln>
        </p:spPr>
        <p:txBody>
          <a:bodyPr lIns="108000" tIns="63000" rIns="108000" bIns="63000" anchor="ctr" anchorCtr="1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87000"/>
              </a:lnSpc>
            </a:pPr>
            <a:r>
              <a:rPr lang="en-GB" altLang="en-US" sz="3600" b="1">
                <a:solidFill>
                  <a:srgbClr val="006600"/>
                </a:solidFill>
              </a:rPr>
              <a:t>Les</a:t>
            </a:r>
            <a:r>
              <a:rPr lang="en-GB" altLang="en-US" sz="3600" b="1">
                <a:solidFill>
                  <a:srgbClr val="000000"/>
                </a:solidFill>
              </a:rPr>
              <a:t> jambes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/>
          <p:cNvSpPr txBox="1">
            <a:spLocks noChangeArrowheads="1"/>
          </p:cNvSpPr>
          <p:nvPr/>
        </p:nvSpPr>
        <p:spPr bwMode="auto">
          <a:xfrm>
            <a:off x="539750" y="700088"/>
            <a:ext cx="8809038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>
              <a:lnSpc>
                <a:spcPct val="93000"/>
              </a:lnSpc>
            </a:pPr>
            <a:r>
              <a:rPr lang="en-GB" altLang="en-US" sz="4400" b="1">
                <a:solidFill>
                  <a:srgbClr val="333333"/>
                </a:solidFill>
              </a:rPr>
              <a:t>Les parties du corps</a:t>
            </a:r>
          </a:p>
        </p:txBody>
      </p:sp>
      <p:pic>
        <p:nvPicPr>
          <p:cNvPr id="2355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2339975"/>
            <a:ext cx="3779837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3556" name="Line 3"/>
          <p:cNvSpPr>
            <a:spLocks noChangeShapeType="1"/>
          </p:cNvSpPr>
          <p:nvPr/>
        </p:nvSpPr>
        <p:spPr bwMode="auto">
          <a:xfrm>
            <a:off x="4500563" y="3419475"/>
            <a:ext cx="2160587" cy="179388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7" name="Line 4"/>
          <p:cNvSpPr>
            <a:spLocks noChangeShapeType="1"/>
          </p:cNvSpPr>
          <p:nvPr/>
        </p:nvSpPr>
        <p:spPr bwMode="auto">
          <a:xfrm>
            <a:off x="4859338" y="3600450"/>
            <a:ext cx="1800225" cy="1588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8" name="Line 5"/>
          <p:cNvSpPr>
            <a:spLocks noChangeShapeType="1"/>
          </p:cNvSpPr>
          <p:nvPr/>
        </p:nvSpPr>
        <p:spPr bwMode="auto">
          <a:xfrm>
            <a:off x="6659563" y="3600450"/>
            <a:ext cx="179387" cy="1588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9" name="AutoShape 6"/>
          <p:cNvSpPr>
            <a:spLocks noChangeArrowheads="1"/>
          </p:cNvSpPr>
          <p:nvPr/>
        </p:nvSpPr>
        <p:spPr bwMode="auto">
          <a:xfrm>
            <a:off x="6840538" y="3240088"/>
            <a:ext cx="2700337" cy="720725"/>
          </a:xfrm>
          <a:prstGeom prst="roundRect">
            <a:avLst>
              <a:gd name="adj" fmla="val 218"/>
            </a:avLst>
          </a:prstGeom>
          <a:solidFill>
            <a:srgbClr val="FFFFFF"/>
          </a:solidFill>
          <a:ln w="36000">
            <a:solidFill>
              <a:srgbClr val="000000"/>
            </a:solidFill>
            <a:round/>
            <a:headEnd/>
            <a:tailEnd/>
          </a:ln>
        </p:spPr>
        <p:txBody>
          <a:bodyPr lIns="108000" tIns="63000" rIns="108000" bIns="63000" anchor="ctr" anchorCtr="1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81000"/>
              </a:lnSpc>
            </a:pPr>
            <a:r>
              <a:rPr lang="en-GB" altLang="en-US" sz="3600">
                <a:solidFill>
                  <a:srgbClr val="000000"/>
                </a:solidFill>
              </a:rPr>
              <a:t>?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1"/>
          <p:cNvSpPr txBox="1">
            <a:spLocks noChangeArrowheads="1"/>
          </p:cNvSpPr>
          <p:nvPr/>
        </p:nvSpPr>
        <p:spPr bwMode="auto">
          <a:xfrm>
            <a:off x="539750" y="700088"/>
            <a:ext cx="8809038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>
              <a:lnSpc>
                <a:spcPct val="93000"/>
              </a:lnSpc>
            </a:pPr>
            <a:r>
              <a:rPr lang="en-GB" altLang="en-US" sz="4400" b="1">
                <a:solidFill>
                  <a:srgbClr val="333333"/>
                </a:solidFill>
              </a:rPr>
              <a:t>Les parties du corps</a:t>
            </a:r>
          </a:p>
        </p:txBody>
      </p:sp>
      <p:pic>
        <p:nvPicPr>
          <p:cNvPr id="6963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475" y="2160588"/>
            <a:ext cx="3779838" cy="450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69636" name="Line 3"/>
          <p:cNvSpPr>
            <a:spLocks noChangeShapeType="1"/>
          </p:cNvSpPr>
          <p:nvPr/>
        </p:nvSpPr>
        <p:spPr bwMode="auto">
          <a:xfrm>
            <a:off x="2700338" y="6300788"/>
            <a:ext cx="720725" cy="720725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37" name="Line 4"/>
          <p:cNvSpPr>
            <a:spLocks noChangeShapeType="1"/>
          </p:cNvSpPr>
          <p:nvPr/>
        </p:nvSpPr>
        <p:spPr bwMode="auto">
          <a:xfrm flipH="1">
            <a:off x="3413125" y="6300788"/>
            <a:ext cx="373063" cy="720725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38" name="Freeform 5"/>
          <p:cNvSpPr>
            <a:spLocks noChangeArrowheads="1"/>
          </p:cNvSpPr>
          <p:nvPr/>
        </p:nvSpPr>
        <p:spPr bwMode="auto">
          <a:xfrm>
            <a:off x="3419475" y="7019925"/>
            <a:ext cx="1588" cy="1588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  <a:gd name="T6" fmla="*/ 0 w 1"/>
              <a:gd name="T7" fmla="*/ 0 h 1"/>
              <a:gd name="T8" fmla="*/ 1 w 1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39" name="Line 6"/>
          <p:cNvSpPr>
            <a:spLocks noChangeShapeType="1"/>
          </p:cNvSpPr>
          <p:nvPr/>
        </p:nvSpPr>
        <p:spPr bwMode="auto">
          <a:xfrm>
            <a:off x="3419475" y="7019925"/>
            <a:ext cx="3060700" cy="1588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0" name="AutoShape 7"/>
          <p:cNvSpPr>
            <a:spLocks noChangeArrowheads="1"/>
          </p:cNvSpPr>
          <p:nvPr/>
        </p:nvSpPr>
        <p:spPr bwMode="auto">
          <a:xfrm>
            <a:off x="6480175" y="6659563"/>
            <a:ext cx="3240088" cy="720725"/>
          </a:xfrm>
          <a:prstGeom prst="roundRect">
            <a:avLst>
              <a:gd name="adj" fmla="val 218"/>
            </a:avLst>
          </a:prstGeom>
          <a:solidFill>
            <a:srgbClr val="FFFFFF"/>
          </a:solidFill>
          <a:ln w="36000">
            <a:solidFill>
              <a:srgbClr val="000000"/>
            </a:solidFill>
            <a:round/>
            <a:headEnd/>
            <a:tailEnd/>
          </a:ln>
        </p:spPr>
        <p:txBody>
          <a:bodyPr lIns="108000" tIns="63000" rIns="108000" bIns="63000" anchor="ctr" anchorCtr="1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81000"/>
              </a:lnSpc>
            </a:pPr>
            <a:r>
              <a:rPr lang="en-GB" altLang="en-US" sz="3600">
                <a:solidFill>
                  <a:srgbClr val="000000"/>
                </a:solidFill>
              </a:rPr>
              <a:t>?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1"/>
          <p:cNvSpPr txBox="1">
            <a:spLocks noChangeArrowheads="1"/>
          </p:cNvSpPr>
          <p:nvPr/>
        </p:nvSpPr>
        <p:spPr bwMode="auto">
          <a:xfrm>
            <a:off x="539750" y="700088"/>
            <a:ext cx="8809038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>
              <a:lnSpc>
                <a:spcPct val="93000"/>
              </a:lnSpc>
            </a:pPr>
            <a:r>
              <a:rPr lang="en-GB" altLang="en-US" sz="4400" b="1">
                <a:solidFill>
                  <a:srgbClr val="333333"/>
                </a:solidFill>
              </a:rPr>
              <a:t>Les parties du corps</a:t>
            </a:r>
          </a:p>
        </p:txBody>
      </p:sp>
      <p:pic>
        <p:nvPicPr>
          <p:cNvPr id="7065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475" y="2160588"/>
            <a:ext cx="3779838" cy="450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70660" name="Line 3"/>
          <p:cNvSpPr>
            <a:spLocks noChangeShapeType="1"/>
          </p:cNvSpPr>
          <p:nvPr/>
        </p:nvSpPr>
        <p:spPr bwMode="auto">
          <a:xfrm>
            <a:off x="2700338" y="6300788"/>
            <a:ext cx="720725" cy="720725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61" name="Line 4"/>
          <p:cNvSpPr>
            <a:spLocks noChangeShapeType="1"/>
          </p:cNvSpPr>
          <p:nvPr/>
        </p:nvSpPr>
        <p:spPr bwMode="auto">
          <a:xfrm flipH="1">
            <a:off x="3413125" y="6300788"/>
            <a:ext cx="373063" cy="720725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62" name="Freeform 5"/>
          <p:cNvSpPr>
            <a:spLocks noChangeArrowheads="1"/>
          </p:cNvSpPr>
          <p:nvPr/>
        </p:nvSpPr>
        <p:spPr bwMode="auto">
          <a:xfrm>
            <a:off x="3419475" y="7019925"/>
            <a:ext cx="1588" cy="1588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  <a:gd name="T6" fmla="*/ 0 w 1"/>
              <a:gd name="T7" fmla="*/ 0 h 1"/>
              <a:gd name="T8" fmla="*/ 1 w 1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63" name="Line 6"/>
          <p:cNvSpPr>
            <a:spLocks noChangeShapeType="1"/>
          </p:cNvSpPr>
          <p:nvPr/>
        </p:nvSpPr>
        <p:spPr bwMode="auto">
          <a:xfrm>
            <a:off x="3419475" y="7019925"/>
            <a:ext cx="3060700" cy="1588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64" name="AutoShape 7"/>
          <p:cNvSpPr>
            <a:spLocks noChangeArrowheads="1"/>
          </p:cNvSpPr>
          <p:nvPr/>
        </p:nvSpPr>
        <p:spPr bwMode="auto">
          <a:xfrm>
            <a:off x="6480175" y="6659563"/>
            <a:ext cx="3240088" cy="720725"/>
          </a:xfrm>
          <a:prstGeom prst="roundRect">
            <a:avLst>
              <a:gd name="adj" fmla="val 218"/>
            </a:avLst>
          </a:prstGeom>
          <a:solidFill>
            <a:srgbClr val="FFFFFF"/>
          </a:solidFill>
          <a:ln w="36000">
            <a:solidFill>
              <a:srgbClr val="000000"/>
            </a:solidFill>
            <a:round/>
            <a:headEnd/>
            <a:tailEnd/>
          </a:ln>
        </p:spPr>
        <p:txBody>
          <a:bodyPr lIns="108000" tIns="63000" rIns="108000" bIns="63000" anchor="ctr" anchorCtr="1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81000"/>
              </a:lnSpc>
            </a:pPr>
            <a:r>
              <a:rPr lang="en-GB" altLang="en-US" sz="3600">
                <a:solidFill>
                  <a:srgbClr val="000000"/>
                </a:solidFill>
              </a:rPr>
              <a:t>?</a:t>
            </a:r>
          </a:p>
        </p:txBody>
      </p:sp>
      <p:sp>
        <p:nvSpPr>
          <p:cNvPr id="70665" name="Text Box 8"/>
          <p:cNvSpPr txBox="1">
            <a:spLocks noChangeArrowheads="1"/>
          </p:cNvSpPr>
          <p:nvPr/>
        </p:nvSpPr>
        <p:spPr bwMode="auto">
          <a:xfrm>
            <a:off x="5759450" y="2700338"/>
            <a:ext cx="4140200" cy="97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76000"/>
              </a:lnSpc>
            </a:pPr>
            <a:r>
              <a:rPr lang="en-GB" altLang="en-US">
                <a:solidFill>
                  <a:srgbClr val="000000"/>
                </a:solidFill>
              </a:rPr>
              <a:t>1/ </a:t>
            </a:r>
            <a:r>
              <a:rPr lang="en-GB" altLang="en-US">
                <a:solidFill>
                  <a:srgbClr val="006600"/>
                </a:solidFill>
              </a:rPr>
              <a:t>Les</a:t>
            </a:r>
            <a:r>
              <a:rPr lang="en-GB" altLang="en-US">
                <a:solidFill>
                  <a:srgbClr val="000000"/>
                </a:solidFill>
              </a:rPr>
              <a:t> doigts</a:t>
            </a:r>
          </a:p>
          <a:p>
            <a:pPr eaLnBrk="1">
              <a:lnSpc>
                <a:spcPct val="76000"/>
              </a:lnSpc>
            </a:pPr>
            <a:r>
              <a:rPr lang="en-GB" altLang="en-US">
                <a:solidFill>
                  <a:srgbClr val="000000"/>
                </a:solidFill>
              </a:rPr>
              <a:t>2/ </a:t>
            </a:r>
            <a:r>
              <a:rPr lang="en-GB" altLang="en-US">
                <a:solidFill>
                  <a:srgbClr val="006600"/>
                </a:solidFill>
              </a:rPr>
              <a:t>Les</a:t>
            </a:r>
            <a:r>
              <a:rPr lang="en-GB" altLang="en-US">
                <a:solidFill>
                  <a:srgbClr val="000000"/>
                </a:solidFill>
              </a:rPr>
              <a:t> jambes</a:t>
            </a:r>
          </a:p>
          <a:p>
            <a:pPr eaLnBrk="1">
              <a:lnSpc>
                <a:spcPct val="76000"/>
              </a:lnSpc>
            </a:pPr>
            <a:r>
              <a:rPr lang="en-GB" altLang="en-US">
                <a:solidFill>
                  <a:srgbClr val="000000"/>
                </a:solidFill>
              </a:rPr>
              <a:t>3/ </a:t>
            </a:r>
            <a:r>
              <a:rPr lang="en-GB" altLang="en-US">
                <a:solidFill>
                  <a:srgbClr val="006600"/>
                </a:solidFill>
              </a:rPr>
              <a:t>Les</a:t>
            </a:r>
            <a:r>
              <a:rPr lang="en-GB" altLang="en-US">
                <a:solidFill>
                  <a:srgbClr val="000000"/>
                </a:solidFill>
              </a:rPr>
              <a:t> pieds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1"/>
          <p:cNvSpPr txBox="1">
            <a:spLocks noChangeArrowheads="1"/>
          </p:cNvSpPr>
          <p:nvPr/>
        </p:nvSpPr>
        <p:spPr bwMode="auto">
          <a:xfrm>
            <a:off x="539750" y="700088"/>
            <a:ext cx="8809038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>
              <a:lnSpc>
                <a:spcPct val="93000"/>
              </a:lnSpc>
            </a:pPr>
            <a:r>
              <a:rPr lang="en-GB" altLang="en-US" sz="4400" b="1">
                <a:solidFill>
                  <a:srgbClr val="333333"/>
                </a:solidFill>
              </a:rPr>
              <a:t>Les parties du corps</a:t>
            </a:r>
          </a:p>
        </p:txBody>
      </p:sp>
      <p:pic>
        <p:nvPicPr>
          <p:cNvPr id="7168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475" y="2160588"/>
            <a:ext cx="3779838" cy="450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71684" name="Line 3"/>
          <p:cNvSpPr>
            <a:spLocks noChangeShapeType="1"/>
          </p:cNvSpPr>
          <p:nvPr/>
        </p:nvSpPr>
        <p:spPr bwMode="auto">
          <a:xfrm>
            <a:off x="2700338" y="6300788"/>
            <a:ext cx="720725" cy="720725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85" name="Line 4"/>
          <p:cNvSpPr>
            <a:spLocks noChangeShapeType="1"/>
          </p:cNvSpPr>
          <p:nvPr/>
        </p:nvSpPr>
        <p:spPr bwMode="auto">
          <a:xfrm flipH="1">
            <a:off x="3413125" y="6300788"/>
            <a:ext cx="373063" cy="720725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86" name="Freeform 5"/>
          <p:cNvSpPr>
            <a:spLocks noChangeArrowheads="1"/>
          </p:cNvSpPr>
          <p:nvPr/>
        </p:nvSpPr>
        <p:spPr bwMode="auto">
          <a:xfrm>
            <a:off x="3419475" y="7019925"/>
            <a:ext cx="1588" cy="1588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  <a:gd name="T6" fmla="*/ 0 w 1"/>
              <a:gd name="T7" fmla="*/ 0 h 1"/>
              <a:gd name="T8" fmla="*/ 1 w 1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87" name="Line 6"/>
          <p:cNvSpPr>
            <a:spLocks noChangeShapeType="1"/>
          </p:cNvSpPr>
          <p:nvPr/>
        </p:nvSpPr>
        <p:spPr bwMode="auto">
          <a:xfrm>
            <a:off x="3419475" y="7019925"/>
            <a:ext cx="3060700" cy="1588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88" name="AutoShape 7"/>
          <p:cNvSpPr>
            <a:spLocks noChangeArrowheads="1"/>
          </p:cNvSpPr>
          <p:nvPr/>
        </p:nvSpPr>
        <p:spPr bwMode="auto">
          <a:xfrm>
            <a:off x="6480175" y="6659563"/>
            <a:ext cx="3240088" cy="720725"/>
          </a:xfrm>
          <a:prstGeom prst="roundRect">
            <a:avLst>
              <a:gd name="adj" fmla="val 218"/>
            </a:avLst>
          </a:prstGeom>
          <a:solidFill>
            <a:srgbClr val="FFFFFF"/>
          </a:solidFill>
          <a:ln w="36000">
            <a:solidFill>
              <a:srgbClr val="000000"/>
            </a:solidFill>
            <a:round/>
            <a:headEnd/>
            <a:tailEnd/>
          </a:ln>
        </p:spPr>
        <p:txBody>
          <a:bodyPr lIns="108000" tIns="63000" rIns="108000" bIns="63000" anchor="ctr" anchorCtr="1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81000"/>
              </a:lnSpc>
            </a:pPr>
            <a:r>
              <a:rPr lang="en-GB" altLang="en-US" sz="3600">
                <a:solidFill>
                  <a:srgbClr val="006600"/>
                </a:solidFill>
              </a:rPr>
              <a:t>Les</a:t>
            </a:r>
            <a:r>
              <a:rPr lang="en-GB" altLang="en-US" sz="3600">
                <a:solidFill>
                  <a:srgbClr val="000000"/>
                </a:solidFill>
              </a:rPr>
              <a:t> pieds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Text Box 1"/>
          <p:cNvSpPr txBox="1">
            <a:spLocks noChangeArrowheads="1"/>
          </p:cNvSpPr>
          <p:nvPr/>
        </p:nvSpPr>
        <p:spPr bwMode="auto">
          <a:xfrm>
            <a:off x="539750" y="700088"/>
            <a:ext cx="8809038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>
              <a:lnSpc>
                <a:spcPct val="93000"/>
              </a:lnSpc>
            </a:pPr>
            <a:r>
              <a:rPr lang="en-GB" altLang="en-US" sz="4400" b="1">
                <a:solidFill>
                  <a:srgbClr val="333333"/>
                </a:solidFill>
              </a:rPr>
              <a:t>Les parties du corps</a:t>
            </a:r>
          </a:p>
        </p:txBody>
      </p:sp>
      <p:sp>
        <p:nvSpPr>
          <p:cNvPr id="158726" name="Freeform 5"/>
          <p:cNvSpPr>
            <a:spLocks noChangeArrowheads="1"/>
          </p:cNvSpPr>
          <p:nvPr/>
        </p:nvSpPr>
        <p:spPr bwMode="auto">
          <a:xfrm>
            <a:off x="3419475" y="7019925"/>
            <a:ext cx="1588" cy="1588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  <a:gd name="T6" fmla="*/ 0 w 1"/>
              <a:gd name="T7" fmla="*/ 0 h 1"/>
              <a:gd name="T8" fmla="*/ 1 w 1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27" name="Line 6"/>
          <p:cNvSpPr>
            <a:spLocks noChangeShapeType="1"/>
          </p:cNvSpPr>
          <p:nvPr/>
        </p:nvSpPr>
        <p:spPr bwMode="auto">
          <a:xfrm>
            <a:off x="4752975" y="7019925"/>
            <a:ext cx="1727200" cy="1588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8728" name="AutoShape 7"/>
          <p:cNvSpPr>
            <a:spLocks noChangeArrowheads="1"/>
          </p:cNvSpPr>
          <p:nvPr/>
        </p:nvSpPr>
        <p:spPr bwMode="auto">
          <a:xfrm>
            <a:off x="6480175" y="6659563"/>
            <a:ext cx="3240088" cy="720725"/>
          </a:xfrm>
          <a:prstGeom prst="roundRect">
            <a:avLst>
              <a:gd name="adj" fmla="val 218"/>
            </a:avLst>
          </a:prstGeom>
          <a:solidFill>
            <a:srgbClr val="FFFFFF"/>
          </a:solidFill>
          <a:ln w="36000">
            <a:solidFill>
              <a:srgbClr val="000000"/>
            </a:solidFill>
            <a:round/>
            <a:headEnd/>
            <a:tailEnd/>
          </a:ln>
        </p:spPr>
        <p:txBody>
          <a:bodyPr lIns="108000" tIns="63000" rIns="108000" bIns="63000" anchor="ctr" anchorCtr="1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81000"/>
              </a:lnSpc>
            </a:pPr>
            <a:r>
              <a:rPr lang="en-GB" altLang="en-US" sz="3600">
                <a:solidFill>
                  <a:srgbClr val="000000"/>
                </a:solidFill>
              </a:rPr>
              <a:t>?</a:t>
            </a:r>
          </a:p>
        </p:txBody>
      </p:sp>
      <p:pic>
        <p:nvPicPr>
          <p:cNvPr id="158729" name="Picture 9" descr="disney geno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463" y="2339975"/>
            <a:ext cx="4752975" cy="3565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8731" name="Line 4"/>
          <p:cNvSpPr>
            <a:spLocks noChangeShapeType="1"/>
          </p:cNvSpPr>
          <p:nvPr/>
        </p:nvSpPr>
        <p:spPr bwMode="auto">
          <a:xfrm flipH="1">
            <a:off x="4752975" y="4716463"/>
            <a:ext cx="574675" cy="2303462"/>
          </a:xfrm>
          <a:prstGeom prst="line">
            <a:avLst/>
          </a:prstGeom>
          <a:noFill/>
          <a:ln w="36068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Text Box 1"/>
          <p:cNvSpPr txBox="1">
            <a:spLocks noChangeArrowheads="1"/>
          </p:cNvSpPr>
          <p:nvPr/>
        </p:nvSpPr>
        <p:spPr bwMode="auto">
          <a:xfrm>
            <a:off x="539750" y="700088"/>
            <a:ext cx="8809038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>
              <a:lnSpc>
                <a:spcPct val="93000"/>
              </a:lnSpc>
            </a:pPr>
            <a:r>
              <a:rPr lang="en-GB" altLang="en-US" sz="4400" b="1">
                <a:solidFill>
                  <a:srgbClr val="333333"/>
                </a:solidFill>
              </a:rPr>
              <a:t>Les parties du corps</a:t>
            </a:r>
          </a:p>
        </p:txBody>
      </p:sp>
      <p:sp>
        <p:nvSpPr>
          <p:cNvPr id="160774" name="Freeform 5"/>
          <p:cNvSpPr>
            <a:spLocks noChangeArrowheads="1"/>
          </p:cNvSpPr>
          <p:nvPr/>
        </p:nvSpPr>
        <p:spPr bwMode="auto">
          <a:xfrm>
            <a:off x="3419475" y="7019925"/>
            <a:ext cx="1588" cy="1588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  <a:gd name="T6" fmla="*/ 0 w 1"/>
              <a:gd name="T7" fmla="*/ 0 h 1"/>
              <a:gd name="T8" fmla="*/ 1 w 1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75" name="Line 6"/>
          <p:cNvSpPr>
            <a:spLocks noChangeShapeType="1"/>
          </p:cNvSpPr>
          <p:nvPr/>
        </p:nvSpPr>
        <p:spPr bwMode="auto">
          <a:xfrm>
            <a:off x="4752975" y="7019925"/>
            <a:ext cx="1727200" cy="1588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776" name="AutoShape 7"/>
          <p:cNvSpPr>
            <a:spLocks noChangeArrowheads="1"/>
          </p:cNvSpPr>
          <p:nvPr/>
        </p:nvSpPr>
        <p:spPr bwMode="auto">
          <a:xfrm>
            <a:off x="6480175" y="6659563"/>
            <a:ext cx="3240088" cy="720725"/>
          </a:xfrm>
          <a:prstGeom prst="roundRect">
            <a:avLst>
              <a:gd name="adj" fmla="val 218"/>
            </a:avLst>
          </a:prstGeom>
          <a:solidFill>
            <a:srgbClr val="FFFFFF"/>
          </a:solidFill>
          <a:ln w="36000">
            <a:solidFill>
              <a:srgbClr val="000000"/>
            </a:solidFill>
            <a:round/>
            <a:headEnd/>
            <a:tailEnd/>
          </a:ln>
        </p:spPr>
        <p:txBody>
          <a:bodyPr lIns="108000" tIns="63000" rIns="108000" bIns="63000" anchor="ctr" anchorCtr="1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81000"/>
              </a:lnSpc>
            </a:pPr>
            <a:r>
              <a:rPr lang="en-GB" altLang="en-US" sz="3600">
                <a:solidFill>
                  <a:srgbClr val="000000"/>
                </a:solidFill>
              </a:rPr>
              <a:t>?</a:t>
            </a:r>
          </a:p>
        </p:txBody>
      </p:sp>
      <p:sp>
        <p:nvSpPr>
          <p:cNvPr id="160777" name="Text Box 8"/>
          <p:cNvSpPr txBox="1">
            <a:spLocks noChangeArrowheads="1"/>
          </p:cNvSpPr>
          <p:nvPr/>
        </p:nvSpPr>
        <p:spPr bwMode="auto">
          <a:xfrm>
            <a:off x="7272338" y="2916238"/>
            <a:ext cx="4140200" cy="97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76000"/>
              </a:lnSpc>
            </a:pPr>
            <a:r>
              <a:rPr lang="en-GB" altLang="en-US">
                <a:solidFill>
                  <a:srgbClr val="000000"/>
                </a:solidFill>
              </a:rPr>
              <a:t>1/ </a:t>
            </a:r>
            <a:r>
              <a:rPr lang="en-GB" altLang="en-US">
                <a:solidFill>
                  <a:srgbClr val="FF0000"/>
                </a:solidFill>
              </a:rPr>
              <a:t>La</a:t>
            </a:r>
            <a:r>
              <a:rPr lang="en-GB" altLang="en-US">
                <a:solidFill>
                  <a:srgbClr val="000000"/>
                </a:solidFill>
              </a:rPr>
              <a:t> jambe</a:t>
            </a:r>
          </a:p>
          <a:p>
            <a:pPr eaLnBrk="1">
              <a:lnSpc>
                <a:spcPct val="76000"/>
              </a:lnSpc>
            </a:pPr>
            <a:r>
              <a:rPr lang="en-GB" altLang="en-US">
                <a:solidFill>
                  <a:srgbClr val="000000"/>
                </a:solidFill>
              </a:rPr>
              <a:t>2/ </a:t>
            </a:r>
            <a:r>
              <a:rPr lang="en-GB" altLang="en-US">
                <a:solidFill>
                  <a:schemeClr val="accent2"/>
                </a:solidFill>
              </a:rPr>
              <a:t>Le</a:t>
            </a:r>
            <a:r>
              <a:rPr lang="en-GB" altLang="en-US">
                <a:solidFill>
                  <a:srgbClr val="000000"/>
                </a:solidFill>
              </a:rPr>
              <a:t> bras</a:t>
            </a:r>
          </a:p>
          <a:p>
            <a:pPr eaLnBrk="1">
              <a:lnSpc>
                <a:spcPct val="76000"/>
              </a:lnSpc>
            </a:pPr>
            <a:r>
              <a:rPr lang="en-GB" altLang="en-US">
                <a:solidFill>
                  <a:srgbClr val="000000"/>
                </a:solidFill>
              </a:rPr>
              <a:t>3/ </a:t>
            </a:r>
            <a:r>
              <a:rPr lang="en-GB" altLang="en-US">
                <a:solidFill>
                  <a:schemeClr val="accent2"/>
                </a:solidFill>
              </a:rPr>
              <a:t>Le</a:t>
            </a:r>
            <a:r>
              <a:rPr lang="en-GB" altLang="en-US">
                <a:solidFill>
                  <a:srgbClr val="000000"/>
                </a:solidFill>
              </a:rPr>
              <a:t> genou</a:t>
            </a:r>
          </a:p>
        </p:txBody>
      </p:sp>
      <p:pic>
        <p:nvPicPr>
          <p:cNvPr id="160778" name="Picture 10" descr="disney geno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463" y="2339975"/>
            <a:ext cx="4752975" cy="3565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0779" name="Line 4"/>
          <p:cNvSpPr>
            <a:spLocks noChangeShapeType="1"/>
          </p:cNvSpPr>
          <p:nvPr/>
        </p:nvSpPr>
        <p:spPr bwMode="auto">
          <a:xfrm flipH="1">
            <a:off x="4752975" y="4716463"/>
            <a:ext cx="574675" cy="2303462"/>
          </a:xfrm>
          <a:prstGeom prst="line">
            <a:avLst/>
          </a:prstGeom>
          <a:noFill/>
          <a:ln w="36068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Text Box 1"/>
          <p:cNvSpPr txBox="1">
            <a:spLocks noChangeArrowheads="1"/>
          </p:cNvSpPr>
          <p:nvPr/>
        </p:nvSpPr>
        <p:spPr bwMode="auto">
          <a:xfrm>
            <a:off x="539750" y="700088"/>
            <a:ext cx="8809038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>
              <a:lnSpc>
                <a:spcPct val="93000"/>
              </a:lnSpc>
            </a:pPr>
            <a:r>
              <a:rPr lang="en-GB" altLang="en-US" sz="4400" b="1">
                <a:solidFill>
                  <a:srgbClr val="333333"/>
                </a:solidFill>
              </a:rPr>
              <a:t>Les parties du corps</a:t>
            </a:r>
          </a:p>
        </p:txBody>
      </p:sp>
      <p:sp>
        <p:nvSpPr>
          <p:cNvPr id="156678" name="Freeform 5"/>
          <p:cNvSpPr>
            <a:spLocks noChangeArrowheads="1"/>
          </p:cNvSpPr>
          <p:nvPr/>
        </p:nvSpPr>
        <p:spPr bwMode="auto">
          <a:xfrm>
            <a:off x="3419475" y="7019925"/>
            <a:ext cx="1588" cy="1588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  <a:gd name="T6" fmla="*/ 0 w 1"/>
              <a:gd name="T7" fmla="*/ 0 h 1"/>
              <a:gd name="T8" fmla="*/ 1 w 1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679" name="Line 6"/>
          <p:cNvSpPr>
            <a:spLocks noChangeShapeType="1"/>
          </p:cNvSpPr>
          <p:nvPr/>
        </p:nvSpPr>
        <p:spPr bwMode="auto">
          <a:xfrm>
            <a:off x="4752975" y="7019925"/>
            <a:ext cx="1727200" cy="1588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56681" name="Picture 9" descr="disney geno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463" y="2339975"/>
            <a:ext cx="4752975" cy="3565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6680" name="AutoShape 7"/>
          <p:cNvSpPr>
            <a:spLocks noChangeArrowheads="1"/>
          </p:cNvSpPr>
          <p:nvPr/>
        </p:nvSpPr>
        <p:spPr bwMode="auto">
          <a:xfrm>
            <a:off x="6480175" y="6659563"/>
            <a:ext cx="3240088" cy="720725"/>
          </a:xfrm>
          <a:prstGeom prst="roundRect">
            <a:avLst>
              <a:gd name="adj" fmla="val 218"/>
            </a:avLst>
          </a:prstGeom>
          <a:solidFill>
            <a:srgbClr val="FFFFFF"/>
          </a:solidFill>
          <a:ln w="36000">
            <a:solidFill>
              <a:srgbClr val="000000"/>
            </a:solidFill>
            <a:round/>
            <a:headEnd/>
            <a:tailEnd/>
          </a:ln>
        </p:spPr>
        <p:txBody>
          <a:bodyPr lIns="108000" tIns="63000" rIns="108000" bIns="63000" anchor="ctr" anchorCtr="1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81000"/>
              </a:lnSpc>
            </a:pPr>
            <a:r>
              <a:rPr lang="en-GB" altLang="en-US" sz="3600" b="1">
                <a:solidFill>
                  <a:schemeClr val="accent2"/>
                </a:solidFill>
              </a:rPr>
              <a:t>Le</a:t>
            </a:r>
            <a:r>
              <a:rPr lang="en-GB" altLang="en-US" sz="3600" b="1">
                <a:solidFill>
                  <a:srgbClr val="000000"/>
                </a:solidFill>
              </a:rPr>
              <a:t> genou</a:t>
            </a:r>
          </a:p>
        </p:txBody>
      </p:sp>
      <p:sp>
        <p:nvSpPr>
          <p:cNvPr id="156677" name="Line 4"/>
          <p:cNvSpPr>
            <a:spLocks noChangeShapeType="1"/>
          </p:cNvSpPr>
          <p:nvPr/>
        </p:nvSpPr>
        <p:spPr bwMode="auto">
          <a:xfrm flipH="1">
            <a:off x="4752975" y="4716463"/>
            <a:ext cx="574675" cy="2303462"/>
          </a:xfrm>
          <a:prstGeom prst="line">
            <a:avLst/>
          </a:prstGeom>
          <a:noFill/>
          <a:ln w="36068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Les parties du corps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 smtClean="0"/>
          </a:p>
          <a:p>
            <a:endParaRPr lang="en-GB" altLang="en-US" smtClean="0"/>
          </a:p>
          <a:p>
            <a:endParaRPr lang="en-GB" altLang="en-US" smtClean="0"/>
          </a:p>
          <a:p>
            <a:pPr>
              <a:buFont typeface="Wingdings" panose="05000000000000000000" pitchFamily="2" charset="2"/>
              <a:buNone/>
            </a:pPr>
            <a:endParaRPr lang="en-GB" altLang="en-US" smtClean="0"/>
          </a:p>
          <a:p>
            <a:pPr>
              <a:buFont typeface="Wingdings" panose="05000000000000000000" pitchFamily="2" charset="2"/>
              <a:buNone/>
            </a:pPr>
            <a:r>
              <a:rPr lang="en-GB" altLang="en-US" smtClean="0"/>
              <a:t>                        </a:t>
            </a:r>
            <a:r>
              <a:rPr lang="en-GB" altLang="en-US" sz="4800" b="1" smtClean="0"/>
              <a:t>R</a:t>
            </a:r>
            <a:r>
              <a:rPr lang="en-GB" altLang="en-US" sz="4800" b="1" smtClean="0">
                <a:cs typeface="Arial" panose="020B0604020202020204" pitchFamily="34" charset="0"/>
              </a:rPr>
              <a:t>é</a:t>
            </a:r>
            <a:r>
              <a:rPr lang="en-GB" altLang="en-US" sz="4800" b="1" smtClean="0"/>
              <a:t>vision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Text Box 1"/>
          <p:cNvSpPr txBox="1">
            <a:spLocks noChangeArrowheads="1"/>
          </p:cNvSpPr>
          <p:nvPr/>
        </p:nvSpPr>
        <p:spPr bwMode="auto">
          <a:xfrm>
            <a:off x="539750" y="700088"/>
            <a:ext cx="8809038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>
              <a:lnSpc>
                <a:spcPct val="93000"/>
              </a:lnSpc>
            </a:pPr>
            <a:r>
              <a:rPr lang="en-GB" altLang="en-US" sz="4400" b="1">
                <a:solidFill>
                  <a:srgbClr val="333333"/>
                </a:solidFill>
              </a:rPr>
              <a:t>Les parties du corps</a:t>
            </a:r>
          </a:p>
        </p:txBody>
      </p:sp>
      <p:pic>
        <p:nvPicPr>
          <p:cNvPr id="16793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3006725"/>
            <a:ext cx="3240088" cy="293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67940" name="Line 3"/>
          <p:cNvSpPr>
            <a:spLocks noChangeShapeType="1"/>
          </p:cNvSpPr>
          <p:nvPr/>
        </p:nvSpPr>
        <p:spPr bwMode="auto">
          <a:xfrm>
            <a:off x="5400675" y="2700338"/>
            <a:ext cx="720725" cy="1587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941" name="Line 4"/>
          <p:cNvSpPr>
            <a:spLocks noChangeShapeType="1"/>
          </p:cNvSpPr>
          <p:nvPr/>
        </p:nvSpPr>
        <p:spPr bwMode="auto">
          <a:xfrm>
            <a:off x="6119813" y="2700338"/>
            <a:ext cx="1587" cy="3600450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942" name="Line 5"/>
          <p:cNvSpPr>
            <a:spLocks noChangeShapeType="1"/>
          </p:cNvSpPr>
          <p:nvPr/>
        </p:nvSpPr>
        <p:spPr bwMode="auto">
          <a:xfrm flipH="1">
            <a:off x="5389563" y="6300788"/>
            <a:ext cx="739775" cy="1587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943" name="Line 6"/>
          <p:cNvSpPr>
            <a:spLocks noChangeShapeType="1"/>
          </p:cNvSpPr>
          <p:nvPr/>
        </p:nvSpPr>
        <p:spPr bwMode="auto">
          <a:xfrm>
            <a:off x="6119813" y="4500563"/>
            <a:ext cx="539750" cy="1587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944" name="AutoShape 7"/>
          <p:cNvSpPr>
            <a:spLocks noChangeArrowheads="1"/>
          </p:cNvSpPr>
          <p:nvPr/>
        </p:nvSpPr>
        <p:spPr bwMode="auto">
          <a:xfrm>
            <a:off x="6659563" y="4140200"/>
            <a:ext cx="2879725" cy="720725"/>
          </a:xfrm>
          <a:prstGeom prst="roundRect">
            <a:avLst>
              <a:gd name="adj" fmla="val 218"/>
            </a:avLst>
          </a:prstGeom>
          <a:solidFill>
            <a:srgbClr val="FFFFFF"/>
          </a:solidFill>
          <a:ln w="36000">
            <a:solidFill>
              <a:srgbClr val="000000"/>
            </a:solidFill>
            <a:round/>
            <a:headEnd/>
            <a:tailEnd/>
          </a:ln>
        </p:spPr>
        <p:txBody>
          <a:bodyPr lIns="18000" tIns="18000" rIns="18000" bIns="18000" anchor="ctr" anchorCtr="1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93000"/>
              </a:lnSpc>
            </a:pPr>
            <a:r>
              <a:rPr lang="en-GB" altLang="en-US" sz="3600" b="1">
                <a:solidFill>
                  <a:srgbClr val="FF0000"/>
                </a:solidFill>
              </a:rPr>
              <a:t>La</a:t>
            </a:r>
            <a:r>
              <a:rPr lang="en-GB" altLang="en-US" sz="3600" b="1">
                <a:solidFill>
                  <a:srgbClr val="000000"/>
                </a:solidFill>
              </a:rPr>
              <a:t> tête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Text Box 1"/>
          <p:cNvSpPr txBox="1">
            <a:spLocks noChangeArrowheads="1"/>
          </p:cNvSpPr>
          <p:nvPr/>
        </p:nvSpPr>
        <p:spPr bwMode="auto">
          <a:xfrm>
            <a:off x="539750" y="700088"/>
            <a:ext cx="8809038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>
              <a:lnSpc>
                <a:spcPct val="93000"/>
              </a:lnSpc>
            </a:pPr>
            <a:r>
              <a:rPr lang="en-GB" altLang="en-US" sz="4400" b="1">
                <a:solidFill>
                  <a:srgbClr val="333333"/>
                </a:solidFill>
              </a:rPr>
              <a:t>Les parties du corps</a:t>
            </a:r>
          </a:p>
        </p:txBody>
      </p:sp>
      <p:pic>
        <p:nvPicPr>
          <p:cNvPr id="16998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2339975"/>
            <a:ext cx="3779837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69988" name="Line 3"/>
          <p:cNvSpPr>
            <a:spLocks noChangeShapeType="1"/>
          </p:cNvSpPr>
          <p:nvPr/>
        </p:nvSpPr>
        <p:spPr bwMode="auto">
          <a:xfrm>
            <a:off x="4500563" y="3419475"/>
            <a:ext cx="2160587" cy="179388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989" name="Line 4"/>
          <p:cNvSpPr>
            <a:spLocks noChangeShapeType="1"/>
          </p:cNvSpPr>
          <p:nvPr/>
        </p:nvSpPr>
        <p:spPr bwMode="auto">
          <a:xfrm>
            <a:off x="4859338" y="3600450"/>
            <a:ext cx="1800225" cy="1588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990" name="Line 5"/>
          <p:cNvSpPr>
            <a:spLocks noChangeShapeType="1"/>
          </p:cNvSpPr>
          <p:nvPr/>
        </p:nvSpPr>
        <p:spPr bwMode="auto">
          <a:xfrm>
            <a:off x="6659563" y="3600450"/>
            <a:ext cx="179387" cy="1588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991" name="AutoShape 6"/>
          <p:cNvSpPr>
            <a:spLocks noChangeArrowheads="1"/>
          </p:cNvSpPr>
          <p:nvPr/>
        </p:nvSpPr>
        <p:spPr bwMode="auto">
          <a:xfrm>
            <a:off x="6838950" y="3060700"/>
            <a:ext cx="2700338" cy="900113"/>
          </a:xfrm>
          <a:prstGeom prst="roundRect">
            <a:avLst>
              <a:gd name="adj" fmla="val 218"/>
            </a:avLst>
          </a:prstGeom>
          <a:solidFill>
            <a:srgbClr val="FFFFFF"/>
          </a:solidFill>
          <a:ln w="36000">
            <a:solidFill>
              <a:srgbClr val="000000"/>
            </a:solidFill>
            <a:round/>
            <a:headEnd/>
            <a:tailEnd/>
          </a:ln>
        </p:spPr>
        <p:txBody>
          <a:bodyPr lIns="108000" tIns="63000" rIns="108000" bIns="63000" anchor="ctr" anchorCtr="1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81000"/>
              </a:lnSpc>
            </a:pPr>
            <a:r>
              <a:rPr lang="en-GB" altLang="en-US" sz="3600" b="1">
                <a:solidFill>
                  <a:srgbClr val="006600"/>
                </a:solidFill>
              </a:rPr>
              <a:t>Les</a:t>
            </a:r>
            <a:r>
              <a:rPr lang="en-GB" altLang="en-US" sz="3600" b="1">
                <a:solidFill>
                  <a:srgbClr val="000000"/>
                </a:solidFill>
              </a:rPr>
              <a:t> cheveux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Text Box 1"/>
          <p:cNvSpPr txBox="1">
            <a:spLocks noChangeArrowheads="1"/>
          </p:cNvSpPr>
          <p:nvPr/>
        </p:nvSpPr>
        <p:spPr bwMode="auto">
          <a:xfrm>
            <a:off x="539750" y="700088"/>
            <a:ext cx="8809038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>
              <a:lnSpc>
                <a:spcPct val="93000"/>
              </a:lnSpc>
            </a:pPr>
            <a:r>
              <a:rPr lang="en-GB" altLang="en-US" sz="4400" b="1">
                <a:solidFill>
                  <a:srgbClr val="333333"/>
                </a:solidFill>
              </a:rPr>
              <a:t>Les parties du corps</a:t>
            </a:r>
          </a:p>
        </p:txBody>
      </p:sp>
      <p:sp>
        <p:nvSpPr>
          <p:cNvPr id="172035" name="Freeform 2"/>
          <p:cNvSpPr>
            <a:spLocks noChangeArrowheads="1"/>
          </p:cNvSpPr>
          <p:nvPr/>
        </p:nvSpPr>
        <p:spPr bwMode="auto">
          <a:xfrm>
            <a:off x="3240088" y="4500563"/>
            <a:ext cx="1587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  <a:gd name="T6" fmla="*/ 0 w 1"/>
              <a:gd name="T7" fmla="*/ 0 h 1"/>
              <a:gd name="T8" fmla="*/ 1 w 1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036" name="AutoShape 3"/>
          <p:cNvSpPr>
            <a:spLocks noChangeArrowheads="1"/>
          </p:cNvSpPr>
          <p:nvPr/>
        </p:nvSpPr>
        <p:spPr bwMode="auto">
          <a:xfrm>
            <a:off x="720725" y="3060700"/>
            <a:ext cx="2519363" cy="720725"/>
          </a:xfrm>
          <a:prstGeom prst="roundRect">
            <a:avLst>
              <a:gd name="adj" fmla="val 218"/>
            </a:avLst>
          </a:prstGeom>
          <a:solidFill>
            <a:srgbClr val="FFFFFF"/>
          </a:solidFill>
          <a:ln w="36000">
            <a:solidFill>
              <a:srgbClr val="000000"/>
            </a:solidFill>
            <a:round/>
            <a:headEnd/>
            <a:tailEnd/>
          </a:ln>
        </p:spPr>
        <p:txBody>
          <a:bodyPr lIns="108000" tIns="63000" rIns="108000" bIns="63000" anchor="ctr" anchorCtr="1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87000"/>
              </a:lnSpc>
            </a:pPr>
            <a:r>
              <a:rPr lang="en-GB" altLang="en-US" sz="3600" b="1">
                <a:solidFill>
                  <a:srgbClr val="FF6600"/>
                </a:solidFill>
              </a:rPr>
              <a:t>L’</a:t>
            </a:r>
            <a:r>
              <a:rPr lang="fr-FR" altLang="en-US" sz="3600" b="1">
                <a:solidFill>
                  <a:srgbClr val="000000"/>
                </a:solidFill>
              </a:rPr>
              <a:t>œil</a:t>
            </a:r>
          </a:p>
        </p:txBody>
      </p:sp>
      <p:pic>
        <p:nvPicPr>
          <p:cNvPr id="17203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950" y="2339975"/>
            <a:ext cx="4500563" cy="450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72038" name="Line 5"/>
          <p:cNvSpPr>
            <a:spLocks noChangeShapeType="1"/>
          </p:cNvSpPr>
          <p:nvPr/>
        </p:nvSpPr>
        <p:spPr bwMode="auto">
          <a:xfrm flipH="1" flipV="1">
            <a:off x="3233738" y="3413125"/>
            <a:ext cx="3073400" cy="1452563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/>
          <p:cNvSpPr txBox="1">
            <a:spLocks noChangeArrowheads="1"/>
          </p:cNvSpPr>
          <p:nvPr/>
        </p:nvSpPr>
        <p:spPr bwMode="auto">
          <a:xfrm>
            <a:off x="539750" y="700088"/>
            <a:ext cx="8809038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>
              <a:lnSpc>
                <a:spcPct val="93000"/>
              </a:lnSpc>
            </a:pPr>
            <a:r>
              <a:rPr lang="en-GB" altLang="en-US" sz="4400" b="1">
                <a:solidFill>
                  <a:srgbClr val="333333"/>
                </a:solidFill>
              </a:rPr>
              <a:t>Les parties du corps</a:t>
            </a:r>
          </a:p>
        </p:txBody>
      </p:sp>
      <p:pic>
        <p:nvPicPr>
          <p:cNvPr id="2457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2339975"/>
            <a:ext cx="3779837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4580" name="Line 3"/>
          <p:cNvSpPr>
            <a:spLocks noChangeShapeType="1"/>
          </p:cNvSpPr>
          <p:nvPr/>
        </p:nvSpPr>
        <p:spPr bwMode="auto">
          <a:xfrm>
            <a:off x="4500563" y="3419475"/>
            <a:ext cx="2160587" cy="179388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Line 4"/>
          <p:cNvSpPr>
            <a:spLocks noChangeShapeType="1"/>
          </p:cNvSpPr>
          <p:nvPr/>
        </p:nvSpPr>
        <p:spPr bwMode="auto">
          <a:xfrm>
            <a:off x="4859338" y="3600450"/>
            <a:ext cx="1800225" cy="1588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2" name="Line 5"/>
          <p:cNvSpPr>
            <a:spLocks noChangeShapeType="1"/>
          </p:cNvSpPr>
          <p:nvPr/>
        </p:nvSpPr>
        <p:spPr bwMode="auto">
          <a:xfrm>
            <a:off x="6659563" y="3600450"/>
            <a:ext cx="179387" cy="1588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3" name="AutoShape 6"/>
          <p:cNvSpPr>
            <a:spLocks noChangeArrowheads="1"/>
          </p:cNvSpPr>
          <p:nvPr/>
        </p:nvSpPr>
        <p:spPr bwMode="auto">
          <a:xfrm>
            <a:off x="6840538" y="3240088"/>
            <a:ext cx="2700337" cy="720725"/>
          </a:xfrm>
          <a:prstGeom prst="roundRect">
            <a:avLst>
              <a:gd name="adj" fmla="val 218"/>
            </a:avLst>
          </a:prstGeom>
          <a:solidFill>
            <a:srgbClr val="FFFFFF"/>
          </a:solidFill>
          <a:ln w="36000">
            <a:solidFill>
              <a:srgbClr val="000000"/>
            </a:solidFill>
            <a:round/>
            <a:headEnd/>
            <a:tailEnd/>
          </a:ln>
        </p:spPr>
        <p:txBody>
          <a:bodyPr lIns="108000" tIns="63000" rIns="108000" bIns="63000" anchor="ctr" anchorCtr="1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81000"/>
              </a:lnSpc>
            </a:pPr>
            <a:r>
              <a:rPr lang="en-GB" altLang="en-US" sz="3600">
                <a:solidFill>
                  <a:srgbClr val="000000"/>
                </a:solidFill>
              </a:rPr>
              <a:t>?</a:t>
            </a:r>
          </a:p>
        </p:txBody>
      </p:sp>
      <p:sp>
        <p:nvSpPr>
          <p:cNvPr id="24584" name="Text Box 7"/>
          <p:cNvSpPr txBox="1">
            <a:spLocks noChangeArrowheads="1"/>
          </p:cNvSpPr>
          <p:nvPr/>
        </p:nvSpPr>
        <p:spPr bwMode="auto">
          <a:xfrm>
            <a:off x="6300788" y="4679950"/>
            <a:ext cx="3419475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76000"/>
              </a:lnSpc>
            </a:pPr>
            <a:r>
              <a:rPr lang="en-GB" altLang="en-US">
                <a:solidFill>
                  <a:srgbClr val="000000"/>
                </a:solidFill>
              </a:rPr>
              <a:t>1/ </a:t>
            </a:r>
            <a:r>
              <a:rPr lang="en-GB" altLang="en-US">
                <a:solidFill>
                  <a:srgbClr val="006600"/>
                </a:solidFill>
              </a:rPr>
              <a:t>Les</a:t>
            </a:r>
            <a:r>
              <a:rPr lang="en-GB" altLang="en-US">
                <a:solidFill>
                  <a:srgbClr val="000000"/>
                </a:solidFill>
              </a:rPr>
              <a:t> yeux</a:t>
            </a:r>
          </a:p>
          <a:p>
            <a:pPr eaLnBrk="1">
              <a:lnSpc>
                <a:spcPct val="76000"/>
              </a:lnSpc>
            </a:pPr>
            <a:r>
              <a:rPr lang="en-GB" altLang="en-US">
                <a:solidFill>
                  <a:srgbClr val="000000"/>
                </a:solidFill>
              </a:rPr>
              <a:t>2/ </a:t>
            </a:r>
            <a:r>
              <a:rPr lang="en-GB" altLang="en-US">
                <a:solidFill>
                  <a:srgbClr val="006600"/>
                </a:solidFill>
              </a:rPr>
              <a:t>Les</a:t>
            </a:r>
            <a:r>
              <a:rPr lang="en-GB" altLang="en-US">
                <a:solidFill>
                  <a:srgbClr val="000000"/>
                </a:solidFill>
              </a:rPr>
              <a:t> mains</a:t>
            </a:r>
          </a:p>
          <a:p>
            <a:pPr eaLnBrk="1">
              <a:lnSpc>
                <a:spcPct val="76000"/>
              </a:lnSpc>
            </a:pPr>
            <a:r>
              <a:rPr lang="en-GB" altLang="en-US">
                <a:solidFill>
                  <a:srgbClr val="000000"/>
                </a:solidFill>
              </a:rPr>
              <a:t>3/ </a:t>
            </a:r>
            <a:r>
              <a:rPr lang="en-GB" altLang="en-US">
                <a:solidFill>
                  <a:srgbClr val="006600"/>
                </a:solidFill>
              </a:rPr>
              <a:t>Les</a:t>
            </a:r>
            <a:r>
              <a:rPr lang="en-GB" altLang="en-US">
                <a:solidFill>
                  <a:srgbClr val="000000"/>
                </a:solidFill>
              </a:rPr>
              <a:t> cheveux 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Text Box 1"/>
          <p:cNvSpPr txBox="1">
            <a:spLocks noChangeArrowheads="1"/>
          </p:cNvSpPr>
          <p:nvPr/>
        </p:nvSpPr>
        <p:spPr bwMode="auto">
          <a:xfrm>
            <a:off x="539750" y="700088"/>
            <a:ext cx="8809038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>
              <a:lnSpc>
                <a:spcPct val="93000"/>
              </a:lnSpc>
            </a:pPr>
            <a:r>
              <a:rPr lang="en-GB" altLang="en-US" sz="4400" b="1">
                <a:solidFill>
                  <a:srgbClr val="333333"/>
                </a:solidFill>
              </a:rPr>
              <a:t>Les parties du corps</a:t>
            </a:r>
          </a:p>
        </p:txBody>
      </p:sp>
      <p:pic>
        <p:nvPicPr>
          <p:cNvPr id="17408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2519363"/>
            <a:ext cx="3240087" cy="404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74084" name="Line 3"/>
          <p:cNvSpPr>
            <a:spLocks noChangeShapeType="1"/>
          </p:cNvSpPr>
          <p:nvPr/>
        </p:nvSpPr>
        <p:spPr bwMode="auto">
          <a:xfrm flipH="1">
            <a:off x="4494213" y="3779838"/>
            <a:ext cx="1992312" cy="539750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085" name="Line 4"/>
          <p:cNvSpPr>
            <a:spLocks noChangeShapeType="1"/>
          </p:cNvSpPr>
          <p:nvPr/>
        </p:nvSpPr>
        <p:spPr bwMode="auto">
          <a:xfrm flipH="1">
            <a:off x="4492625" y="3779838"/>
            <a:ext cx="2713038" cy="539750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086" name="Line 5"/>
          <p:cNvSpPr>
            <a:spLocks noChangeShapeType="1"/>
          </p:cNvSpPr>
          <p:nvPr/>
        </p:nvSpPr>
        <p:spPr bwMode="auto">
          <a:xfrm flipH="1">
            <a:off x="4133850" y="4319588"/>
            <a:ext cx="373063" cy="1587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087" name="AutoShape 6"/>
          <p:cNvSpPr>
            <a:spLocks noChangeArrowheads="1"/>
          </p:cNvSpPr>
          <p:nvPr/>
        </p:nvSpPr>
        <p:spPr bwMode="auto">
          <a:xfrm>
            <a:off x="1260475" y="3959225"/>
            <a:ext cx="2879725" cy="720725"/>
          </a:xfrm>
          <a:prstGeom prst="roundRect">
            <a:avLst>
              <a:gd name="adj" fmla="val 218"/>
            </a:avLst>
          </a:prstGeom>
          <a:solidFill>
            <a:srgbClr val="FFFFFF"/>
          </a:solidFill>
          <a:ln w="36000">
            <a:solidFill>
              <a:srgbClr val="000000"/>
            </a:solidFill>
            <a:round/>
            <a:headEnd/>
            <a:tailEnd/>
          </a:ln>
        </p:spPr>
        <p:txBody>
          <a:bodyPr lIns="108000" tIns="63000" rIns="108000" bIns="63000" anchor="ctr" anchorCtr="1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81000"/>
              </a:lnSpc>
            </a:pPr>
            <a:r>
              <a:rPr lang="en-GB" altLang="en-US" sz="3600" b="1">
                <a:solidFill>
                  <a:srgbClr val="006600"/>
                </a:solidFill>
              </a:rPr>
              <a:t>Les</a:t>
            </a:r>
            <a:r>
              <a:rPr lang="en-GB" altLang="en-US" sz="3600" b="1">
                <a:solidFill>
                  <a:srgbClr val="000000"/>
                </a:solidFill>
              </a:rPr>
              <a:t> yeux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Text Box 1"/>
          <p:cNvSpPr txBox="1">
            <a:spLocks noChangeArrowheads="1"/>
          </p:cNvSpPr>
          <p:nvPr/>
        </p:nvSpPr>
        <p:spPr bwMode="auto">
          <a:xfrm>
            <a:off x="539750" y="700088"/>
            <a:ext cx="8809038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>
              <a:lnSpc>
                <a:spcPct val="93000"/>
              </a:lnSpc>
            </a:pPr>
            <a:r>
              <a:rPr lang="en-GB" altLang="en-US" sz="4400" b="1">
                <a:solidFill>
                  <a:srgbClr val="333333"/>
                </a:solidFill>
              </a:rPr>
              <a:t>Les parties du corps</a:t>
            </a:r>
          </a:p>
        </p:txBody>
      </p:sp>
      <p:pic>
        <p:nvPicPr>
          <p:cNvPr id="17613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863" y="2700338"/>
            <a:ext cx="4500562" cy="3779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76132" name="Line 3"/>
          <p:cNvSpPr>
            <a:spLocks noChangeShapeType="1"/>
          </p:cNvSpPr>
          <p:nvPr/>
        </p:nvSpPr>
        <p:spPr bwMode="auto">
          <a:xfrm>
            <a:off x="5219700" y="4319588"/>
            <a:ext cx="1439863" cy="1587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133" name="AutoShape 4"/>
          <p:cNvSpPr>
            <a:spLocks noChangeArrowheads="1"/>
          </p:cNvSpPr>
          <p:nvPr/>
        </p:nvSpPr>
        <p:spPr bwMode="auto">
          <a:xfrm>
            <a:off x="6659563" y="3959225"/>
            <a:ext cx="2879725" cy="720725"/>
          </a:xfrm>
          <a:prstGeom prst="roundRect">
            <a:avLst>
              <a:gd name="adj" fmla="val 218"/>
            </a:avLst>
          </a:prstGeom>
          <a:solidFill>
            <a:srgbClr val="FFFFFF"/>
          </a:solidFill>
          <a:ln w="36000">
            <a:solidFill>
              <a:srgbClr val="000000"/>
            </a:solidFill>
            <a:round/>
            <a:headEnd/>
            <a:tailEnd/>
          </a:ln>
        </p:spPr>
        <p:txBody>
          <a:bodyPr lIns="108000" tIns="63000" rIns="108000" bIns="63000" anchor="ctr" anchorCtr="1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87000"/>
              </a:lnSpc>
            </a:pPr>
            <a:r>
              <a:rPr lang="en-GB" altLang="en-US" sz="3600" b="1">
                <a:solidFill>
                  <a:srgbClr val="006600"/>
                </a:solidFill>
              </a:rPr>
              <a:t>Les</a:t>
            </a:r>
            <a:r>
              <a:rPr lang="en-GB" altLang="en-US" sz="3600" b="1">
                <a:solidFill>
                  <a:srgbClr val="000000"/>
                </a:solidFill>
              </a:rPr>
              <a:t> oreilles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Text Box 1"/>
          <p:cNvSpPr txBox="1">
            <a:spLocks noChangeArrowheads="1"/>
          </p:cNvSpPr>
          <p:nvPr/>
        </p:nvSpPr>
        <p:spPr bwMode="auto">
          <a:xfrm>
            <a:off x="539750" y="700088"/>
            <a:ext cx="8809038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>
              <a:lnSpc>
                <a:spcPct val="93000"/>
              </a:lnSpc>
            </a:pPr>
            <a:r>
              <a:rPr lang="en-GB" altLang="en-US" sz="4400" b="1">
                <a:solidFill>
                  <a:srgbClr val="333333"/>
                </a:solidFill>
              </a:rPr>
              <a:t>Les parties du corps</a:t>
            </a:r>
          </a:p>
        </p:txBody>
      </p:sp>
      <p:pic>
        <p:nvPicPr>
          <p:cNvPr id="17817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8938" y="2519363"/>
            <a:ext cx="4981575" cy="450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78180" name="Line 3"/>
          <p:cNvSpPr>
            <a:spLocks noChangeShapeType="1"/>
          </p:cNvSpPr>
          <p:nvPr/>
        </p:nvSpPr>
        <p:spPr bwMode="auto">
          <a:xfrm flipH="1" flipV="1">
            <a:off x="3416300" y="4495800"/>
            <a:ext cx="1446213" cy="727075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181" name="Line 4"/>
          <p:cNvSpPr>
            <a:spLocks noChangeShapeType="1"/>
          </p:cNvSpPr>
          <p:nvPr/>
        </p:nvSpPr>
        <p:spPr bwMode="auto">
          <a:xfrm flipH="1">
            <a:off x="3055938" y="4500563"/>
            <a:ext cx="366712" cy="1587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182" name="AutoShape 5"/>
          <p:cNvSpPr>
            <a:spLocks noChangeArrowheads="1"/>
          </p:cNvSpPr>
          <p:nvPr/>
        </p:nvSpPr>
        <p:spPr bwMode="auto">
          <a:xfrm>
            <a:off x="720725" y="4140200"/>
            <a:ext cx="2339975" cy="720725"/>
          </a:xfrm>
          <a:prstGeom prst="roundRect">
            <a:avLst>
              <a:gd name="adj" fmla="val 218"/>
            </a:avLst>
          </a:prstGeom>
          <a:solidFill>
            <a:srgbClr val="FFFFFF"/>
          </a:solidFill>
          <a:ln w="36000">
            <a:solidFill>
              <a:srgbClr val="000000"/>
            </a:solidFill>
            <a:round/>
            <a:headEnd/>
            <a:tailEnd/>
          </a:ln>
        </p:spPr>
        <p:txBody>
          <a:bodyPr lIns="108000" tIns="63000" rIns="108000" bIns="63000" anchor="ctr" anchorCtr="1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71000"/>
              </a:lnSpc>
            </a:pPr>
            <a:r>
              <a:rPr lang="en-GB" altLang="en-US" sz="3600" b="1">
                <a:solidFill>
                  <a:schemeClr val="accent2"/>
                </a:solidFill>
              </a:rPr>
              <a:t>Le</a:t>
            </a:r>
            <a:r>
              <a:rPr lang="en-GB" altLang="en-US" sz="3600" b="1">
                <a:solidFill>
                  <a:srgbClr val="000000"/>
                </a:solidFill>
              </a:rPr>
              <a:t> nez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Text Box 1"/>
          <p:cNvSpPr txBox="1">
            <a:spLocks noChangeArrowheads="1"/>
          </p:cNvSpPr>
          <p:nvPr/>
        </p:nvSpPr>
        <p:spPr bwMode="auto">
          <a:xfrm>
            <a:off x="539750" y="700088"/>
            <a:ext cx="8809038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>
              <a:lnSpc>
                <a:spcPct val="93000"/>
              </a:lnSpc>
            </a:pPr>
            <a:r>
              <a:rPr lang="en-GB" altLang="en-US" sz="4400" b="1">
                <a:solidFill>
                  <a:srgbClr val="333333"/>
                </a:solidFill>
              </a:rPr>
              <a:t>Les parties du corps</a:t>
            </a:r>
          </a:p>
        </p:txBody>
      </p:sp>
      <p:pic>
        <p:nvPicPr>
          <p:cNvPr id="18022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225" y="2519363"/>
            <a:ext cx="3851275" cy="414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80228" name="Line 3"/>
          <p:cNvSpPr>
            <a:spLocks noChangeShapeType="1"/>
          </p:cNvSpPr>
          <p:nvPr/>
        </p:nvSpPr>
        <p:spPr bwMode="auto">
          <a:xfrm>
            <a:off x="3600450" y="4319588"/>
            <a:ext cx="3600450" cy="539750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0229" name="Line 4"/>
          <p:cNvSpPr>
            <a:spLocks noChangeShapeType="1"/>
          </p:cNvSpPr>
          <p:nvPr/>
        </p:nvSpPr>
        <p:spPr bwMode="auto">
          <a:xfrm>
            <a:off x="7199313" y="4859338"/>
            <a:ext cx="179387" cy="1587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0230" name="AutoShape 5"/>
          <p:cNvSpPr>
            <a:spLocks noChangeArrowheads="1"/>
          </p:cNvSpPr>
          <p:nvPr/>
        </p:nvSpPr>
        <p:spPr bwMode="auto">
          <a:xfrm>
            <a:off x="7127875" y="4500563"/>
            <a:ext cx="2771775" cy="720725"/>
          </a:xfrm>
          <a:prstGeom prst="roundRect">
            <a:avLst>
              <a:gd name="adj" fmla="val 218"/>
            </a:avLst>
          </a:prstGeom>
          <a:solidFill>
            <a:srgbClr val="FFFFFF"/>
          </a:solidFill>
          <a:ln w="36000">
            <a:solidFill>
              <a:srgbClr val="000000"/>
            </a:solidFill>
            <a:round/>
            <a:headEnd/>
            <a:tailEnd/>
          </a:ln>
        </p:spPr>
        <p:txBody>
          <a:bodyPr lIns="108000" tIns="63000" rIns="108000" bIns="63000" anchor="ctr" anchorCtr="1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81000"/>
              </a:lnSpc>
            </a:pPr>
            <a:r>
              <a:rPr lang="en-GB" altLang="en-US" sz="3600" b="1">
                <a:solidFill>
                  <a:srgbClr val="FF0000"/>
                </a:solidFill>
              </a:rPr>
              <a:t>La</a:t>
            </a:r>
            <a:r>
              <a:rPr lang="en-GB" altLang="en-US" sz="3600" b="1">
                <a:solidFill>
                  <a:srgbClr val="000000"/>
                </a:solidFill>
              </a:rPr>
              <a:t> bouche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Text Box 1"/>
          <p:cNvSpPr txBox="1">
            <a:spLocks noChangeArrowheads="1"/>
          </p:cNvSpPr>
          <p:nvPr/>
        </p:nvSpPr>
        <p:spPr bwMode="auto">
          <a:xfrm>
            <a:off x="539750" y="700088"/>
            <a:ext cx="8809038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>
              <a:lnSpc>
                <a:spcPct val="93000"/>
              </a:lnSpc>
            </a:pPr>
            <a:r>
              <a:rPr lang="en-GB" altLang="en-US" sz="4400" b="1">
                <a:solidFill>
                  <a:srgbClr val="333333"/>
                </a:solidFill>
              </a:rPr>
              <a:t>Les parties du corps</a:t>
            </a:r>
          </a:p>
        </p:txBody>
      </p:sp>
      <p:pic>
        <p:nvPicPr>
          <p:cNvPr id="18227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2339975"/>
            <a:ext cx="5219700" cy="450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82276" name="Line 3"/>
          <p:cNvSpPr>
            <a:spLocks noChangeShapeType="1"/>
          </p:cNvSpPr>
          <p:nvPr/>
        </p:nvSpPr>
        <p:spPr bwMode="auto">
          <a:xfrm flipH="1">
            <a:off x="2693988" y="4140200"/>
            <a:ext cx="2713037" cy="1588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2277" name="AutoShape 4"/>
          <p:cNvSpPr>
            <a:spLocks noChangeArrowheads="1"/>
          </p:cNvSpPr>
          <p:nvPr/>
        </p:nvSpPr>
        <p:spPr bwMode="auto">
          <a:xfrm>
            <a:off x="539750" y="3779838"/>
            <a:ext cx="2519363" cy="720725"/>
          </a:xfrm>
          <a:prstGeom prst="roundRect">
            <a:avLst>
              <a:gd name="adj" fmla="val 218"/>
            </a:avLst>
          </a:prstGeom>
          <a:solidFill>
            <a:srgbClr val="FFFFFF"/>
          </a:solidFill>
          <a:ln w="36000">
            <a:solidFill>
              <a:srgbClr val="000000"/>
            </a:solidFill>
            <a:round/>
            <a:headEnd/>
            <a:tailEnd/>
          </a:ln>
        </p:spPr>
        <p:txBody>
          <a:bodyPr lIns="108000" tIns="63000" rIns="108000" bIns="63000" anchor="ctr" anchorCtr="1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81000"/>
              </a:lnSpc>
            </a:pPr>
            <a:r>
              <a:rPr lang="en-GB" altLang="en-US" sz="3600" b="1">
                <a:solidFill>
                  <a:srgbClr val="006600"/>
                </a:solidFill>
              </a:rPr>
              <a:t>Les</a:t>
            </a:r>
            <a:r>
              <a:rPr lang="en-GB" altLang="en-US" sz="3600" b="1">
                <a:solidFill>
                  <a:srgbClr val="000000"/>
                </a:solidFill>
              </a:rPr>
              <a:t> dents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Text Box 1"/>
          <p:cNvSpPr txBox="1">
            <a:spLocks noChangeArrowheads="1"/>
          </p:cNvSpPr>
          <p:nvPr/>
        </p:nvSpPr>
        <p:spPr bwMode="auto">
          <a:xfrm>
            <a:off x="539750" y="700088"/>
            <a:ext cx="8809038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>
              <a:lnSpc>
                <a:spcPct val="93000"/>
              </a:lnSpc>
            </a:pPr>
            <a:r>
              <a:rPr lang="en-GB" altLang="en-US" sz="4400" b="1">
                <a:solidFill>
                  <a:srgbClr val="333333"/>
                </a:solidFill>
              </a:rPr>
              <a:t>Les parties du corps</a:t>
            </a:r>
          </a:p>
        </p:txBody>
      </p:sp>
      <p:pic>
        <p:nvPicPr>
          <p:cNvPr id="1843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2160588"/>
            <a:ext cx="3779837" cy="4859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84324" name="Line 3"/>
          <p:cNvSpPr>
            <a:spLocks noChangeShapeType="1"/>
          </p:cNvSpPr>
          <p:nvPr/>
        </p:nvSpPr>
        <p:spPr bwMode="auto">
          <a:xfrm flipH="1">
            <a:off x="3054350" y="3959225"/>
            <a:ext cx="3432175" cy="1588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25" name="AutoShape 4"/>
          <p:cNvSpPr>
            <a:spLocks noChangeArrowheads="1"/>
          </p:cNvSpPr>
          <p:nvPr/>
        </p:nvSpPr>
        <p:spPr bwMode="auto">
          <a:xfrm>
            <a:off x="720725" y="3600450"/>
            <a:ext cx="2519363" cy="720725"/>
          </a:xfrm>
          <a:prstGeom prst="roundRect">
            <a:avLst>
              <a:gd name="adj" fmla="val 218"/>
            </a:avLst>
          </a:prstGeom>
          <a:solidFill>
            <a:srgbClr val="FFFFFF"/>
          </a:solidFill>
          <a:ln w="36000">
            <a:solidFill>
              <a:srgbClr val="000000"/>
            </a:solidFill>
            <a:round/>
            <a:headEnd/>
            <a:tailEnd/>
          </a:ln>
        </p:spPr>
        <p:txBody>
          <a:bodyPr lIns="108000" tIns="63000" rIns="108000" bIns="63000" anchor="ctr" anchorCtr="1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81000"/>
              </a:lnSpc>
            </a:pPr>
            <a:r>
              <a:rPr lang="en-GB" altLang="en-US" sz="3600" b="1">
                <a:solidFill>
                  <a:schemeClr val="accent2"/>
                </a:solidFill>
              </a:rPr>
              <a:t>Le</a:t>
            </a:r>
            <a:r>
              <a:rPr lang="en-GB" altLang="en-US" sz="3600" b="1">
                <a:solidFill>
                  <a:srgbClr val="000000"/>
                </a:solidFill>
              </a:rPr>
              <a:t> cou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Text Box 1"/>
          <p:cNvSpPr txBox="1">
            <a:spLocks noChangeArrowheads="1"/>
          </p:cNvSpPr>
          <p:nvPr/>
        </p:nvSpPr>
        <p:spPr bwMode="auto">
          <a:xfrm>
            <a:off x="539750" y="700088"/>
            <a:ext cx="8809038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>
              <a:lnSpc>
                <a:spcPct val="93000"/>
              </a:lnSpc>
            </a:pPr>
            <a:r>
              <a:rPr lang="en-GB" altLang="en-US" sz="4400" b="1">
                <a:solidFill>
                  <a:srgbClr val="333333"/>
                </a:solidFill>
              </a:rPr>
              <a:t>Les parties du corps</a:t>
            </a:r>
          </a:p>
        </p:txBody>
      </p:sp>
      <p:pic>
        <p:nvPicPr>
          <p:cNvPr id="18637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0" y="2519363"/>
            <a:ext cx="3959225" cy="450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86372" name="Line 3"/>
          <p:cNvSpPr>
            <a:spLocks noChangeShapeType="1"/>
          </p:cNvSpPr>
          <p:nvPr/>
        </p:nvSpPr>
        <p:spPr bwMode="auto">
          <a:xfrm>
            <a:off x="3419475" y="4500563"/>
            <a:ext cx="2160588" cy="1587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6373" name="AutoShape 4"/>
          <p:cNvSpPr>
            <a:spLocks noChangeArrowheads="1"/>
          </p:cNvSpPr>
          <p:nvPr/>
        </p:nvSpPr>
        <p:spPr bwMode="auto">
          <a:xfrm>
            <a:off x="5580063" y="4140200"/>
            <a:ext cx="3060700" cy="720725"/>
          </a:xfrm>
          <a:prstGeom prst="roundRect">
            <a:avLst>
              <a:gd name="adj" fmla="val 218"/>
            </a:avLst>
          </a:prstGeom>
          <a:solidFill>
            <a:srgbClr val="FFFFFF"/>
          </a:solidFill>
          <a:ln w="36000">
            <a:solidFill>
              <a:srgbClr val="000000"/>
            </a:solidFill>
            <a:round/>
            <a:headEnd/>
            <a:tailEnd/>
          </a:ln>
        </p:spPr>
        <p:txBody>
          <a:bodyPr lIns="108000" tIns="63000" rIns="108000" bIns="63000" anchor="ctr" anchorCtr="1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87000"/>
              </a:lnSpc>
            </a:pPr>
            <a:r>
              <a:rPr lang="en-GB" altLang="en-US" sz="3600" b="1">
                <a:solidFill>
                  <a:srgbClr val="FF6600"/>
                </a:solidFill>
              </a:rPr>
              <a:t>L'</a:t>
            </a:r>
            <a:r>
              <a:rPr lang="en-GB" altLang="en-US" sz="3600" b="1">
                <a:solidFill>
                  <a:srgbClr val="000000"/>
                </a:solidFill>
              </a:rPr>
              <a:t>épaule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Text Box 1"/>
          <p:cNvSpPr txBox="1">
            <a:spLocks noChangeArrowheads="1"/>
          </p:cNvSpPr>
          <p:nvPr/>
        </p:nvSpPr>
        <p:spPr bwMode="auto">
          <a:xfrm>
            <a:off x="539750" y="700088"/>
            <a:ext cx="8809038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>
              <a:lnSpc>
                <a:spcPct val="93000"/>
              </a:lnSpc>
            </a:pPr>
            <a:r>
              <a:rPr lang="en-GB" altLang="en-US" sz="4400" b="1">
                <a:solidFill>
                  <a:srgbClr val="333333"/>
                </a:solidFill>
              </a:rPr>
              <a:t>Les parties du corps</a:t>
            </a:r>
          </a:p>
        </p:txBody>
      </p:sp>
      <p:pic>
        <p:nvPicPr>
          <p:cNvPr id="18841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2519363"/>
            <a:ext cx="3959225" cy="450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88420" name="Line 3"/>
          <p:cNvSpPr>
            <a:spLocks noChangeShapeType="1"/>
          </p:cNvSpPr>
          <p:nvPr/>
        </p:nvSpPr>
        <p:spPr bwMode="auto">
          <a:xfrm>
            <a:off x="3959225" y="3779838"/>
            <a:ext cx="1800225" cy="179387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8421" name="Line 4"/>
          <p:cNvSpPr>
            <a:spLocks noChangeShapeType="1"/>
          </p:cNvSpPr>
          <p:nvPr/>
        </p:nvSpPr>
        <p:spPr bwMode="auto">
          <a:xfrm flipV="1">
            <a:off x="4140200" y="3952875"/>
            <a:ext cx="1619250" cy="733425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8422" name="Line 5"/>
          <p:cNvSpPr>
            <a:spLocks noChangeShapeType="1"/>
          </p:cNvSpPr>
          <p:nvPr/>
        </p:nvSpPr>
        <p:spPr bwMode="auto">
          <a:xfrm>
            <a:off x="5759450" y="3959225"/>
            <a:ext cx="539750" cy="1588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8423" name="AutoShape 6"/>
          <p:cNvSpPr>
            <a:spLocks noChangeArrowheads="1"/>
          </p:cNvSpPr>
          <p:nvPr/>
        </p:nvSpPr>
        <p:spPr bwMode="auto">
          <a:xfrm>
            <a:off x="6300788" y="3600450"/>
            <a:ext cx="2700337" cy="720725"/>
          </a:xfrm>
          <a:prstGeom prst="roundRect">
            <a:avLst>
              <a:gd name="adj" fmla="val 218"/>
            </a:avLst>
          </a:prstGeom>
          <a:solidFill>
            <a:srgbClr val="FFFFFF"/>
          </a:solidFill>
          <a:ln w="36000">
            <a:solidFill>
              <a:srgbClr val="000000"/>
            </a:solidFill>
            <a:round/>
            <a:headEnd/>
            <a:tailEnd/>
          </a:ln>
        </p:spPr>
        <p:txBody>
          <a:bodyPr lIns="108000" tIns="63000" rIns="108000" bIns="63000" anchor="ctr" anchorCtr="1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81000"/>
              </a:lnSpc>
            </a:pPr>
            <a:r>
              <a:rPr lang="en-GB" altLang="en-US" sz="3600" b="1">
                <a:solidFill>
                  <a:srgbClr val="006600"/>
                </a:solidFill>
              </a:rPr>
              <a:t>Les</a:t>
            </a:r>
            <a:r>
              <a:rPr lang="en-GB" altLang="en-US" sz="3600" b="1">
                <a:solidFill>
                  <a:srgbClr val="000000"/>
                </a:solidFill>
              </a:rPr>
              <a:t> bras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Text Box 1"/>
          <p:cNvSpPr txBox="1">
            <a:spLocks noChangeArrowheads="1"/>
          </p:cNvSpPr>
          <p:nvPr/>
        </p:nvSpPr>
        <p:spPr bwMode="auto">
          <a:xfrm>
            <a:off x="539750" y="700088"/>
            <a:ext cx="8809038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>
              <a:lnSpc>
                <a:spcPct val="93000"/>
              </a:lnSpc>
            </a:pPr>
            <a:r>
              <a:rPr lang="en-GB" altLang="en-US" sz="4400" b="1">
                <a:solidFill>
                  <a:srgbClr val="333333"/>
                </a:solidFill>
              </a:rPr>
              <a:t>Les parties du corps</a:t>
            </a:r>
          </a:p>
        </p:txBody>
      </p:sp>
      <p:pic>
        <p:nvPicPr>
          <p:cNvPr id="19046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225" y="2879725"/>
            <a:ext cx="3600450" cy="341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90468" name="Line 3"/>
          <p:cNvSpPr>
            <a:spLocks noChangeShapeType="1"/>
          </p:cNvSpPr>
          <p:nvPr/>
        </p:nvSpPr>
        <p:spPr bwMode="auto">
          <a:xfrm>
            <a:off x="5400675" y="5580063"/>
            <a:ext cx="1439863" cy="1587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0469" name="AutoShape 4"/>
          <p:cNvSpPr>
            <a:spLocks noChangeArrowheads="1"/>
          </p:cNvSpPr>
          <p:nvPr/>
        </p:nvSpPr>
        <p:spPr bwMode="auto">
          <a:xfrm>
            <a:off x="6840538" y="5219700"/>
            <a:ext cx="2700337" cy="720725"/>
          </a:xfrm>
          <a:prstGeom prst="roundRect">
            <a:avLst>
              <a:gd name="adj" fmla="val 218"/>
            </a:avLst>
          </a:prstGeom>
          <a:solidFill>
            <a:srgbClr val="FFFFFF"/>
          </a:solidFill>
          <a:ln w="36000">
            <a:solidFill>
              <a:srgbClr val="000000"/>
            </a:solidFill>
            <a:round/>
            <a:headEnd/>
            <a:tailEnd/>
          </a:ln>
        </p:spPr>
        <p:txBody>
          <a:bodyPr lIns="108000" tIns="63000" rIns="108000" bIns="63000" anchor="ctr" anchorCtr="1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87000"/>
              </a:lnSpc>
            </a:pPr>
            <a:r>
              <a:rPr lang="en-GB" altLang="en-US" sz="3600" b="1">
                <a:solidFill>
                  <a:schemeClr val="accent2"/>
                </a:solidFill>
              </a:rPr>
              <a:t>Le</a:t>
            </a:r>
            <a:r>
              <a:rPr lang="en-GB" altLang="en-US" sz="3600" b="1">
                <a:solidFill>
                  <a:srgbClr val="000000"/>
                </a:solidFill>
              </a:rPr>
              <a:t> coude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Text Box 1"/>
          <p:cNvSpPr txBox="1">
            <a:spLocks noChangeArrowheads="1"/>
          </p:cNvSpPr>
          <p:nvPr/>
        </p:nvSpPr>
        <p:spPr bwMode="auto">
          <a:xfrm>
            <a:off x="539750" y="700088"/>
            <a:ext cx="8809038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>
              <a:lnSpc>
                <a:spcPct val="93000"/>
              </a:lnSpc>
            </a:pPr>
            <a:r>
              <a:rPr lang="en-GB" altLang="en-US" sz="4400" b="1">
                <a:solidFill>
                  <a:srgbClr val="333333"/>
                </a:solidFill>
              </a:rPr>
              <a:t>Les parties du corps</a:t>
            </a:r>
          </a:p>
        </p:txBody>
      </p:sp>
      <p:pic>
        <p:nvPicPr>
          <p:cNvPr id="1925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950" y="2519363"/>
            <a:ext cx="4500563" cy="431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92516" name="Line 3"/>
          <p:cNvSpPr>
            <a:spLocks noChangeShapeType="1"/>
          </p:cNvSpPr>
          <p:nvPr/>
        </p:nvSpPr>
        <p:spPr bwMode="auto">
          <a:xfrm flipH="1" flipV="1">
            <a:off x="3233738" y="5573713"/>
            <a:ext cx="2532062" cy="192087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2517" name="AutoShape 4"/>
          <p:cNvSpPr>
            <a:spLocks noChangeArrowheads="1"/>
          </p:cNvSpPr>
          <p:nvPr/>
        </p:nvSpPr>
        <p:spPr bwMode="auto">
          <a:xfrm>
            <a:off x="720725" y="5219700"/>
            <a:ext cx="2519363" cy="720725"/>
          </a:xfrm>
          <a:prstGeom prst="roundRect">
            <a:avLst>
              <a:gd name="adj" fmla="val 218"/>
            </a:avLst>
          </a:prstGeom>
          <a:solidFill>
            <a:srgbClr val="FFFFFF"/>
          </a:solidFill>
          <a:ln w="36000">
            <a:solidFill>
              <a:srgbClr val="000000"/>
            </a:solidFill>
            <a:round/>
            <a:headEnd/>
            <a:tailEnd/>
          </a:ln>
        </p:spPr>
        <p:txBody>
          <a:bodyPr lIns="108000" tIns="63000" rIns="108000" bIns="63000" anchor="ctr" anchorCtr="1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81000"/>
              </a:lnSpc>
            </a:pPr>
            <a:r>
              <a:rPr lang="en-GB" altLang="en-US" sz="3600" b="1">
                <a:solidFill>
                  <a:srgbClr val="FF0000"/>
                </a:solidFill>
              </a:rPr>
              <a:t>La</a:t>
            </a:r>
            <a:r>
              <a:rPr lang="en-GB" altLang="en-US" sz="3600" b="1">
                <a:solidFill>
                  <a:srgbClr val="000000"/>
                </a:solidFill>
              </a:rPr>
              <a:t> main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"/>
          <p:cNvSpPr txBox="1">
            <a:spLocks noChangeArrowheads="1"/>
          </p:cNvSpPr>
          <p:nvPr/>
        </p:nvSpPr>
        <p:spPr bwMode="auto">
          <a:xfrm>
            <a:off x="539750" y="700088"/>
            <a:ext cx="8809038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>
              <a:lnSpc>
                <a:spcPct val="93000"/>
              </a:lnSpc>
            </a:pPr>
            <a:r>
              <a:rPr lang="en-GB" altLang="en-US" sz="4400" b="1">
                <a:solidFill>
                  <a:srgbClr val="333333"/>
                </a:solidFill>
              </a:rPr>
              <a:t>Les parties du corps</a:t>
            </a:r>
          </a:p>
        </p:txBody>
      </p:sp>
      <p:pic>
        <p:nvPicPr>
          <p:cNvPr id="2560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2339975"/>
            <a:ext cx="3779837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5604" name="Line 3"/>
          <p:cNvSpPr>
            <a:spLocks noChangeShapeType="1"/>
          </p:cNvSpPr>
          <p:nvPr/>
        </p:nvSpPr>
        <p:spPr bwMode="auto">
          <a:xfrm>
            <a:off x="4500563" y="3419475"/>
            <a:ext cx="2160587" cy="179388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5" name="Line 4"/>
          <p:cNvSpPr>
            <a:spLocks noChangeShapeType="1"/>
          </p:cNvSpPr>
          <p:nvPr/>
        </p:nvSpPr>
        <p:spPr bwMode="auto">
          <a:xfrm>
            <a:off x="4859338" y="3600450"/>
            <a:ext cx="1800225" cy="1588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6" name="Line 5"/>
          <p:cNvSpPr>
            <a:spLocks noChangeShapeType="1"/>
          </p:cNvSpPr>
          <p:nvPr/>
        </p:nvSpPr>
        <p:spPr bwMode="auto">
          <a:xfrm>
            <a:off x="6659563" y="3600450"/>
            <a:ext cx="179387" cy="1588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7" name="AutoShape 6"/>
          <p:cNvSpPr>
            <a:spLocks noChangeArrowheads="1"/>
          </p:cNvSpPr>
          <p:nvPr/>
        </p:nvSpPr>
        <p:spPr bwMode="auto">
          <a:xfrm>
            <a:off x="6838950" y="3060700"/>
            <a:ext cx="2700338" cy="900113"/>
          </a:xfrm>
          <a:prstGeom prst="roundRect">
            <a:avLst>
              <a:gd name="adj" fmla="val 218"/>
            </a:avLst>
          </a:prstGeom>
          <a:solidFill>
            <a:srgbClr val="FFFFFF"/>
          </a:solidFill>
          <a:ln w="36000">
            <a:solidFill>
              <a:srgbClr val="000000"/>
            </a:solidFill>
            <a:round/>
            <a:headEnd/>
            <a:tailEnd/>
          </a:ln>
        </p:spPr>
        <p:txBody>
          <a:bodyPr lIns="108000" tIns="63000" rIns="108000" bIns="63000" anchor="ctr" anchorCtr="1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81000"/>
              </a:lnSpc>
            </a:pPr>
            <a:r>
              <a:rPr lang="en-GB" altLang="en-US" sz="3600" b="1">
                <a:solidFill>
                  <a:srgbClr val="006600"/>
                </a:solidFill>
              </a:rPr>
              <a:t>Les</a:t>
            </a:r>
            <a:r>
              <a:rPr lang="en-GB" altLang="en-US" sz="3600" b="1">
                <a:solidFill>
                  <a:srgbClr val="000000"/>
                </a:solidFill>
              </a:rPr>
              <a:t> cheveux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Text Box 1"/>
          <p:cNvSpPr txBox="1">
            <a:spLocks noChangeArrowheads="1"/>
          </p:cNvSpPr>
          <p:nvPr/>
        </p:nvSpPr>
        <p:spPr bwMode="auto">
          <a:xfrm>
            <a:off x="539750" y="700088"/>
            <a:ext cx="8809038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>
              <a:lnSpc>
                <a:spcPct val="93000"/>
              </a:lnSpc>
            </a:pPr>
            <a:r>
              <a:rPr lang="en-GB" altLang="en-US" sz="4400" b="1">
                <a:solidFill>
                  <a:srgbClr val="333333"/>
                </a:solidFill>
              </a:rPr>
              <a:t>Les parties du corps</a:t>
            </a:r>
          </a:p>
        </p:txBody>
      </p:sp>
      <p:pic>
        <p:nvPicPr>
          <p:cNvPr id="19456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225" y="2519363"/>
            <a:ext cx="3240088" cy="395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94564" name="Line 3"/>
          <p:cNvSpPr>
            <a:spLocks noChangeShapeType="1"/>
          </p:cNvSpPr>
          <p:nvPr/>
        </p:nvSpPr>
        <p:spPr bwMode="auto">
          <a:xfrm>
            <a:off x="4859338" y="4859338"/>
            <a:ext cx="1800225" cy="1587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565" name="AutoShape 4"/>
          <p:cNvSpPr>
            <a:spLocks noChangeArrowheads="1"/>
          </p:cNvSpPr>
          <p:nvPr/>
        </p:nvSpPr>
        <p:spPr bwMode="auto">
          <a:xfrm>
            <a:off x="6659563" y="4500563"/>
            <a:ext cx="2700337" cy="720725"/>
          </a:xfrm>
          <a:prstGeom prst="roundRect">
            <a:avLst>
              <a:gd name="adj" fmla="val 218"/>
            </a:avLst>
          </a:prstGeom>
          <a:solidFill>
            <a:srgbClr val="FFFFFF"/>
          </a:solidFill>
          <a:ln w="36000">
            <a:solidFill>
              <a:srgbClr val="000000"/>
            </a:solidFill>
            <a:round/>
            <a:headEnd/>
            <a:tailEnd/>
          </a:ln>
        </p:spPr>
        <p:txBody>
          <a:bodyPr lIns="108000" tIns="63000" rIns="108000" bIns="63000" anchor="ctr" anchorCtr="1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81000"/>
              </a:lnSpc>
            </a:pPr>
            <a:r>
              <a:rPr lang="en-GB" altLang="en-US" sz="3600" b="1">
                <a:solidFill>
                  <a:schemeClr val="accent2"/>
                </a:solidFill>
              </a:rPr>
              <a:t>Le</a:t>
            </a:r>
            <a:r>
              <a:rPr lang="en-GB" altLang="en-US" sz="3600" b="1">
                <a:solidFill>
                  <a:srgbClr val="000000"/>
                </a:solidFill>
              </a:rPr>
              <a:t> doigt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Text Box 1"/>
          <p:cNvSpPr txBox="1">
            <a:spLocks noChangeArrowheads="1"/>
          </p:cNvSpPr>
          <p:nvPr/>
        </p:nvSpPr>
        <p:spPr bwMode="auto">
          <a:xfrm>
            <a:off x="741363" y="555625"/>
            <a:ext cx="8607425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>
              <a:lnSpc>
                <a:spcPct val="93000"/>
              </a:lnSpc>
            </a:pPr>
            <a:r>
              <a:rPr lang="en-GB" altLang="en-US" sz="4400" b="1">
                <a:solidFill>
                  <a:srgbClr val="333333"/>
                </a:solidFill>
              </a:rPr>
              <a:t>Les parties du corps</a:t>
            </a:r>
          </a:p>
        </p:txBody>
      </p:sp>
      <p:pic>
        <p:nvPicPr>
          <p:cNvPr id="1966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2887663"/>
            <a:ext cx="3240088" cy="287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96612" name="Freeform 3"/>
          <p:cNvSpPr>
            <a:spLocks noChangeArrowheads="1"/>
          </p:cNvSpPr>
          <p:nvPr/>
        </p:nvSpPr>
        <p:spPr bwMode="auto">
          <a:xfrm>
            <a:off x="4859338" y="4859338"/>
            <a:ext cx="1587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  <a:gd name="T6" fmla="*/ 0 w 1"/>
              <a:gd name="T7" fmla="*/ 0 h 1"/>
              <a:gd name="T8" fmla="*/ 1 w 1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72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6613" name="Line 4"/>
          <p:cNvSpPr>
            <a:spLocks noChangeShapeType="1"/>
          </p:cNvSpPr>
          <p:nvPr/>
        </p:nvSpPr>
        <p:spPr bwMode="auto">
          <a:xfrm>
            <a:off x="4859338" y="4859338"/>
            <a:ext cx="1439862" cy="900112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6614" name="Text Box 5"/>
          <p:cNvSpPr txBox="1">
            <a:spLocks noChangeArrowheads="1"/>
          </p:cNvSpPr>
          <p:nvPr/>
        </p:nvSpPr>
        <p:spPr bwMode="auto">
          <a:xfrm>
            <a:off x="6300788" y="5400675"/>
            <a:ext cx="1800225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/>
            <a:endParaRPr lang="fr-FR" altLang="en-US"/>
          </a:p>
        </p:txBody>
      </p:sp>
      <p:sp>
        <p:nvSpPr>
          <p:cNvPr id="196615" name="AutoShape 6"/>
          <p:cNvSpPr>
            <a:spLocks noChangeArrowheads="1"/>
          </p:cNvSpPr>
          <p:nvPr/>
        </p:nvSpPr>
        <p:spPr bwMode="auto">
          <a:xfrm>
            <a:off x="6300788" y="5580063"/>
            <a:ext cx="2160587" cy="539750"/>
          </a:xfrm>
          <a:prstGeom prst="roundRect">
            <a:avLst>
              <a:gd name="adj" fmla="val 292"/>
            </a:avLst>
          </a:prstGeom>
          <a:solidFill>
            <a:srgbClr val="FFFFFF"/>
          </a:solidFill>
          <a:ln w="36000">
            <a:solidFill>
              <a:srgbClr val="000000"/>
            </a:solidFill>
            <a:round/>
            <a:headEnd/>
            <a:tailEnd/>
          </a:ln>
        </p:spPr>
        <p:txBody>
          <a:bodyPr lIns="18000" tIns="18000" rIns="18000" bIns="18000" anchor="ctr" anchorCtr="1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93000"/>
              </a:lnSpc>
            </a:pPr>
            <a:r>
              <a:rPr lang="en-GB" altLang="en-US" sz="3600" b="1">
                <a:solidFill>
                  <a:schemeClr val="accent2"/>
                </a:solidFill>
              </a:rPr>
              <a:t>Le</a:t>
            </a:r>
            <a:r>
              <a:rPr lang="en-GB" altLang="en-US" sz="3600" b="1">
                <a:solidFill>
                  <a:srgbClr val="000000"/>
                </a:solidFill>
              </a:rPr>
              <a:t> ventre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Text Box 1"/>
          <p:cNvSpPr txBox="1">
            <a:spLocks noChangeArrowheads="1"/>
          </p:cNvSpPr>
          <p:nvPr/>
        </p:nvSpPr>
        <p:spPr bwMode="auto">
          <a:xfrm>
            <a:off x="539750" y="700088"/>
            <a:ext cx="8809038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>
              <a:lnSpc>
                <a:spcPct val="93000"/>
              </a:lnSpc>
            </a:pPr>
            <a:r>
              <a:rPr lang="en-GB" altLang="en-US" sz="4400" b="1">
                <a:solidFill>
                  <a:srgbClr val="333333"/>
                </a:solidFill>
              </a:rPr>
              <a:t>Les parties du corps</a:t>
            </a:r>
          </a:p>
        </p:txBody>
      </p:sp>
      <p:pic>
        <p:nvPicPr>
          <p:cNvPr id="19865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2339975"/>
            <a:ext cx="3779837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98660" name="Line 3"/>
          <p:cNvSpPr>
            <a:spLocks noChangeShapeType="1"/>
          </p:cNvSpPr>
          <p:nvPr/>
        </p:nvSpPr>
        <p:spPr bwMode="auto">
          <a:xfrm flipH="1">
            <a:off x="3411538" y="5759450"/>
            <a:ext cx="2176462" cy="1588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8661" name="AutoShape 4"/>
          <p:cNvSpPr>
            <a:spLocks noChangeArrowheads="1"/>
          </p:cNvSpPr>
          <p:nvPr/>
        </p:nvSpPr>
        <p:spPr bwMode="auto">
          <a:xfrm>
            <a:off x="503238" y="5400675"/>
            <a:ext cx="2917825" cy="720725"/>
          </a:xfrm>
          <a:prstGeom prst="roundRect">
            <a:avLst>
              <a:gd name="adj" fmla="val 218"/>
            </a:avLst>
          </a:prstGeom>
          <a:solidFill>
            <a:srgbClr val="FFFFFF"/>
          </a:solidFill>
          <a:ln w="36000">
            <a:solidFill>
              <a:srgbClr val="000000"/>
            </a:solidFill>
            <a:round/>
            <a:headEnd/>
            <a:tailEnd/>
          </a:ln>
        </p:spPr>
        <p:txBody>
          <a:bodyPr lIns="108000" tIns="63000" rIns="108000" bIns="63000" anchor="ctr" anchorCtr="1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87000"/>
              </a:lnSpc>
            </a:pPr>
            <a:r>
              <a:rPr lang="en-GB" altLang="en-US" sz="3600" b="1">
                <a:solidFill>
                  <a:srgbClr val="006600"/>
                </a:solidFill>
              </a:rPr>
              <a:t>Les</a:t>
            </a:r>
            <a:r>
              <a:rPr lang="en-GB" altLang="en-US" sz="3600" b="1">
                <a:solidFill>
                  <a:srgbClr val="000000"/>
                </a:solidFill>
              </a:rPr>
              <a:t> jambes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Text Box 1"/>
          <p:cNvSpPr txBox="1">
            <a:spLocks noChangeArrowheads="1"/>
          </p:cNvSpPr>
          <p:nvPr/>
        </p:nvSpPr>
        <p:spPr bwMode="auto">
          <a:xfrm>
            <a:off x="539750" y="700088"/>
            <a:ext cx="8809038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>
              <a:lnSpc>
                <a:spcPct val="93000"/>
              </a:lnSpc>
            </a:pPr>
            <a:r>
              <a:rPr lang="en-GB" altLang="en-US" sz="4400" b="1">
                <a:solidFill>
                  <a:srgbClr val="333333"/>
                </a:solidFill>
              </a:rPr>
              <a:t>Les parties du corps</a:t>
            </a:r>
          </a:p>
        </p:txBody>
      </p:sp>
      <p:pic>
        <p:nvPicPr>
          <p:cNvPr id="20070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475" y="2160588"/>
            <a:ext cx="3779838" cy="450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00708" name="Line 3"/>
          <p:cNvSpPr>
            <a:spLocks noChangeShapeType="1"/>
          </p:cNvSpPr>
          <p:nvPr/>
        </p:nvSpPr>
        <p:spPr bwMode="auto">
          <a:xfrm>
            <a:off x="2700338" y="6300788"/>
            <a:ext cx="720725" cy="720725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0709" name="Line 4"/>
          <p:cNvSpPr>
            <a:spLocks noChangeShapeType="1"/>
          </p:cNvSpPr>
          <p:nvPr/>
        </p:nvSpPr>
        <p:spPr bwMode="auto">
          <a:xfrm flipH="1">
            <a:off x="3413125" y="6300788"/>
            <a:ext cx="373063" cy="720725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0710" name="Freeform 5"/>
          <p:cNvSpPr>
            <a:spLocks noChangeArrowheads="1"/>
          </p:cNvSpPr>
          <p:nvPr/>
        </p:nvSpPr>
        <p:spPr bwMode="auto">
          <a:xfrm>
            <a:off x="3419475" y="7019925"/>
            <a:ext cx="1588" cy="1588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  <a:gd name="T6" fmla="*/ 0 w 1"/>
              <a:gd name="T7" fmla="*/ 0 h 1"/>
              <a:gd name="T8" fmla="*/ 1 w 1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711" name="Line 6"/>
          <p:cNvSpPr>
            <a:spLocks noChangeShapeType="1"/>
          </p:cNvSpPr>
          <p:nvPr/>
        </p:nvSpPr>
        <p:spPr bwMode="auto">
          <a:xfrm>
            <a:off x="3419475" y="7019925"/>
            <a:ext cx="3060700" cy="1588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0712" name="AutoShape 7"/>
          <p:cNvSpPr>
            <a:spLocks noChangeArrowheads="1"/>
          </p:cNvSpPr>
          <p:nvPr/>
        </p:nvSpPr>
        <p:spPr bwMode="auto">
          <a:xfrm>
            <a:off x="6480175" y="6659563"/>
            <a:ext cx="3240088" cy="720725"/>
          </a:xfrm>
          <a:prstGeom prst="roundRect">
            <a:avLst>
              <a:gd name="adj" fmla="val 218"/>
            </a:avLst>
          </a:prstGeom>
          <a:solidFill>
            <a:srgbClr val="FFFFFF"/>
          </a:solidFill>
          <a:ln w="36000">
            <a:solidFill>
              <a:srgbClr val="000000"/>
            </a:solidFill>
            <a:round/>
            <a:headEnd/>
            <a:tailEnd/>
          </a:ln>
        </p:spPr>
        <p:txBody>
          <a:bodyPr lIns="108000" tIns="63000" rIns="108000" bIns="63000" anchor="ctr" anchorCtr="1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81000"/>
              </a:lnSpc>
            </a:pPr>
            <a:r>
              <a:rPr lang="en-GB" altLang="en-US" sz="3600" b="1">
                <a:solidFill>
                  <a:srgbClr val="006600"/>
                </a:solidFill>
              </a:rPr>
              <a:t>Les</a:t>
            </a:r>
            <a:r>
              <a:rPr lang="en-GB" altLang="en-US" sz="3600" b="1">
                <a:solidFill>
                  <a:srgbClr val="000000"/>
                </a:solidFill>
              </a:rPr>
              <a:t> pieds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Text Box 1"/>
          <p:cNvSpPr txBox="1">
            <a:spLocks noChangeArrowheads="1"/>
          </p:cNvSpPr>
          <p:nvPr/>
        </p:nvSpPr>
        <p:spPr bwMode="auto">
          <a:xfrm>
            <a:off x="539750" y="700088"/>
            <a:ext cx="8809038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>
              <a:lnSpc>
                <a:spcPct val="93000"/>
              </a:lnSpc>
            </a:pPr>
            <a:r>
              <a:rPr lang="en-GB" altLang="en-US" sz="4400" b="1">
                <a:solidFill>
                  <a:srgbClr val="333333"/>
                </a:solidFill>
              </a:rPr>
              <a:t>Les parties du corps</a:t>
            </a:r>
          </a:p>
        </p:txBody>
      </p:sp>
      <p:sp>
        <p:nvSpPr>
          <p:cNvPr id="202755" name="Freeform 5"/>
          <p:cNvSpPr>
            <a:spLocks noChangeArrowheads="1"/>
          </p:cNvSpPr>
          <p:nvPr/>
        </p:nvSpPr>
        <p:spPr bwMode="auto">
          <a:xfrm>
            <a:off x="3419475" y="7019925"/>
            <a:ext cx="1588" cy="1588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  <a:gd name="T6" fmla="*/ 0 w 1"/>
              <a:gd name="T7" fmla="*/ 0 h 1"/>
              <a:gd name="T8" fmla="*/ 1 w 1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56" name="Line 6"/>
          <p:cNvSpPr>
            <a:spLocks noChangeShapeType="1"/>
          </p:cNvSpPr>
          <p:nvPr/>
        </p:nvSpPr>
        <p:spPr bwMode="auto">
          <a:xfrm>
            <a:off x="4752975" y="7019925"/>
            <a:ext cx="1727200" cy="1588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02757" name="Picture 5" descr="disney geno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463" y="2339975"/>
            <a:ext cx="4752975" cy="3565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2758" name="AutoShape 7"/>
          <p:cNvSpPr>
            <a:spLocks noChangeArrowheads="1"/>
          </p:cNvSpPr>
          <p:nvPr/>
        </p:nvSpPr>
        <p:spPr bwMode="auto">
          <a:xfrm>
            <a:off x="6480175" y="6659563"/>
            <a:ext cx="3240088" cy="720725"/>
          </a:xfrm>
          <a:prstGeom prst="roundRect">
            <a:avLst>
              <a:gd name="adj" fmla="val 218"/>
            </a:avLst>
          </a:prstGeom>
          <a:solidFill>
            <a:srgbClr val="FFFFFF"/>
          </a:solidFill>
          <a:ln w="36000">
            <a:solidFill>
              <a:srgbClr val="000000"/>
            </a:solidFill>
            <a:round/>
            <a:headEnd/>
            <a:tailEnd/>
          </a:ln>
        </p:spPr>
        <p:txBody>
          <a:bodyPr lIns="108000" tIns="63000" rIns="108000" bIns="63000" anchor="ctr" anchorCtr="1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81000"/>
              </a:lnSpc>
            </a:pPr>
            <a:r>
              <a:rPr lang="en-GB" altLang="en-US" sz="3600" b="1">
                <a:solidFill>
                  <a:schemeClr val="accent2"/>
                </a:solidFill>
              </a:rPr>
              <a:t>Le</a:t>
            </a:r>
            <a:r>
              <a:rPr lang="en-GB" altLang="en-US" sz="3600" b="1">
                <a:solidFill>
                  <a:srgbClr val="000000"/>
                </a:solidFill>
              </a:rPr>
              <a:t> genou</a:t>
            </a:r>
          </a:p>
        </p:txBody>
      </p:sp>
      <p:sp>
        <p:nvSpPr>
          <p:cNvPr id="202759" name="Line 4"/>
          <p:cNvSpPr>
            <a:spLocks noChangeShapeType="1"/>
          </p:cNvSpPr>
          <p:nvPr/>
        </p:nvSpPr>
        <p:spPr bwMode="auto">
          <a:xfrm flipH="1">
            <a:off x="4752975" y="4716463"/>
            <a:ext cx="574675" cy="2303462"/>
          </a:xfrm>
          <a:prstGeom prst="line">
            <a:avLst/>
          </a:prstGeom>
          <a:noFill/>
          <a:ln w="36068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>
            <a:off x="539750" y="700088"/>
            <a:ext cx="8809038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>
              <a:lnSpc>
                <a:spcPct val="93000"/>
              </a:lnSpc>
            </a:pPr>
            <a:r>
              <a:rPr lang="en-GB" altLang="en-US" sz="4400" b="1">
                <a:solidFill>
                  <a:srgbClr val="333333"/>
                </a:solidFill>
              </a:rPr>
              <a:t>Les parties du corps</a:t>
            </a:r>
          </a:p>
        </p:txBody>
      </p:sp>
      <p:sp>
        <p:nvSpPr>
          <p:cNvPr id="26627" name="Freeform 2"/>
          <p:cNvSpPr>
            <a:spLocks noChangeArrowheads="1"/>
          </p:cNvSpPr>
          <p:nvPr/>
        </p:nvSpPr>
        <p:spPr bwMode="auto">
          <a:xfrm>
            <a:off x="3240088" y="4500563"/>
            <a:ext cx="1587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  <a:gd name="T6" fmla="*/ 0 w 1"/>
              <a:gd name="T7" fmla="*/ 0 h 1"/>
              <a:gd name="T8" fmla="*/ 1 w 1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AutoShape 3"/>
          <p:cNvSpPr>
            <a:spLocks noChangeArrowheads="1"/>
          </p:cNvSpPr>
          <p:nvPr/>
        </p:nvSpPr>
        <p:spPr bwMode="auto">
          <a:xfrm>
            <a:off x="720725" y="3060700"/>
            <a:ext cx="2519363" cy="720725"/>
          </a:xfrm>
          <a:prstGeom prst="roundRect">
            <a:avLst>
              <a:gd name="adj" fmla="val 218"/>
            </a:avLst>
          </a:prstGeom>
          <a:solidFill>
            <a:srgbClr val="FFFFFF"/>
          </a:solidFill>
          <a:ln w="36000">
            <a:solidFill>
              <a:srgbClr val="000000"/>
            </a:solidFill>
            <a:round/>
            <a:headEnd/>
            <a:tailEnd/>
          </a:ln>
        </p:spPr>
        <p:txBody>
          <a:bodyPr lIns="108000" tIns="63000" rIns="108000" bIns="63000" anchor="ctr" anchorCtr="1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87000"/>
              </a:lnSpc>
            </a:pPr>
            <a:r>
              <a:rPr lang="en-GB" altLang="en-US" sz="3600">
                <a:solidFill>
                  <a:srgbClr val="000000"/>
                </a:solidFill>
              </a:rPr>
              <a:t>?</a:t>
            </a:r>
          </a:p>
        </p:txBody>
      </p:sp>
      <p:pic>
        <p:nvPicPr>
          <p:cNvPr id="2662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950" y="2339975"/>
            <a:ext cx="4500563" cy="450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6630" name="Line 5"/>
          <p:cNvSpPr>
            <a:spLocks noChangeShapeType="1"/>
          </p:cNvSpPr>
          <p:nvPr/>
        </p:nvSpPr>
        <p:spPr bwMode="auto">
          <a:xfrm flipH="1" flipV="1">
            <a:off x="3233738" y="3413125"/>
            <a:ext cx="3073400" cy="1452563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"/>
          <p:cNvSpPr txBox="1">
            <a:spLocks noChangeArrowheads="1"/>
          </p:cNvSpPr>
          <p:nvPr/>
        </p:nvSpPr>
        <p:spPr bwMode="auto">
          <a:xfrm>
            <a:off x="539750" y="700088"/>
            <a:ext cx="8809038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>
              <a:lnSpc>
                <a:spcPct val="93000"/>
              </a:lnSpc>
            </a:pPr>
            <a:r>
              <a:rPr lang="en-GB" altLang="en-US" sz="4400" b="1">
                <a:solidFill>
                  <a:srgbClr val="333333"/>
                </a:solidFill>
              </a:rPr>
              <a:t>Les parties du corps</a:t>
            </a:r>
          </a:p>
        </p:txBody>
      </p:sp>
      <p:sp>
        <p:nvSpPr>
          <p:cNvPr id="27651" name="Freeform 2"/>
          <p:cNvSpPr>
            <a:spLocks noChangeArrowheads="1"/>
          </p:cNvSpPr>
          <p:nvPr/>
        </p:nvSpPr>
        <p:spPr bwMode="auto">
          <a:xfrm>
            <a:off x="3240088" y="4500563"/>
            <a:ext cx="1587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  <a:gd name="T6" fmla="*/ 0 w 1"/>
              <a:gd name="T7" fmla="*/ 0 h 1"/>
              <a:gd name="T8" fmla="*/ 1 w 1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AutoShape 3"/>
          <p:cNvSpPr>
            <a:spLocks noChangeArrowheads="1"/>
          </p:cNvSpPr>
          <p:nvPr/>
        </p:nvSpPr>
        <p:spPr bwMode="auto">
          <a:xfrm>
            <a:off x="720725" y="3060700"/>
            <a:ext cx="2519363" cy="720725"/>
          </a:xfrm>
          <a:prstGeom prst="roundRect">
            <a:avLst>
              <a:gd name="adj" fmla="val 218"/>
            </a:avLst>
          </a:prstGeom>
          <a:solidFill>
            <a:srgbClr val="FFFFFF"/>
          </a:solidFill>
          <a:ln w="36000">
            <a:solidFill>
              <a:srgbClr val="000000"/>
            </a:solidFill>
            <a:round/>
            <a:headEnd/>
            <a:tailEnd/>
          </a:ln>
        </p:spPr>
        <p:txBody>
          <a:bodyPr lIns="108000" tIns="63000" rIns="108000" bIns="63000" anchor="ctr" anchorCtr="1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87000"/>
              </a:lnSpc>
            </a:pPr>
            <a:r>
              <a:rPr lang="en-GB" altLang="en-US" sz="3600">
                <a:solidFill>
                  <a:srgbClr val="000000"/>
                </a:solidFill>
              </a:rPr>
              <a:t>?</a:t>
            </a:r>
          </a:p>
        </p:txBody>
      </p:sp>
      <p:pic>
        <p:nvPicPr>
          <p:cNvPr id="2765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950" y="2339975"/>
            <a:ext cx="4500563" cy="450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7654" name="Line 5"/>
          <p:cNvSpPr>
            <a:spLocks noChangeShapeType="1"/>
          </p:cNvSpPr>
          <p:nvPr/>
        </p:nvSpPr>
        <p:spPr bwMode="auto">
          <a:xfrm flipH="1" flipV="1">
            <a:off x="3233738" y="3413125"/>
            <a:ext cx="3073400" cy="1452563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5" name="Text Box 6"/>
          <p:cNvSpPr txBox="1">
            <a:spLocks noChangeArrowheads="1"/>
          </p:cNvSpPr>
          <p:nvPr/>
        </p:nvSpPr>
        <p:spPr bwMode="auto">
          <a:xfrm>
            <a:off x="720725" y="4679950"/>
            <a:ext cx="2879725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76000"/>
              </a:lnSpc>
            </a:pPr>
            <a:r>
              <a:rPr lang="en-GB" altLang="en-US">
                <a:solidFill>
                  <a:srgbClr val="000000"/>
                </a:solidFill>
              </a:rPr>
              <a:t>1/ </a:t>
            </a:r>
            <a:r>
              <a:rPr lang="en-GB" altLang="en-US">
                <a:solidFill>
                  <a:srgbClr val="FF0000"/>
                </a:solidFill>
              </a:rPr>
              <a:t>La</a:t>
            </a:r>
            <a:r>
              <a:rPr lang="en-GB" altLang="en-US">
                <a:solidFill>
                  <a:srgbClr val="000000"/>
                </a:solidFill>
              </a:rPr>
              <a:t> tête</a:t>
            </a:r>
          </a:p>
          <a:p>
            <a:pPr eaLnBrk="1">
              <a:lnSpc>
                <a:spcPct val="76000"/>
              </a:lnSpc>
            </a:pPr>
            <a:r>
              <a:rPr lang="en-GB" altLang="en-US">
                <a:solidFill>
                  <a:srgbClr val="000000"/>
                </a:solidFill>
              </a:rPr>
              <a:t>2/ </a:t>
            </a:r>
            <a:r>
              <a:rPr lang="en-GB" altLang="en-US">
                <a:solidFill>
                  <a:schemeClr val="accent2"/>
                </a:solidFill>
              </a:rPr>
              <a:t>Le</a:t>
            </a:r>
            <a:r>
              <a:rPr lang="en-GB" altLang="en-US">
                <a:solidFill>
                  <a:srgbClr val="000000"/>
                </a:solidFill>
              </a:rPr>
              <a:t> nez</a:t>
            </a:r>
          </a:p>
          <a:p>
            <a:pPr eaLnBrk="1">
              <a:lnSpc>
                <a:spcPct val="76000"/>
              </a:lnSpc>
            </a:pPr>
            <a:r>
              <a:rPr lang="en-GB" altLang="en-US">
                <a:solidFill>
                  <a:srgbClr val="000000"/>
                </a:solidFill>
              </a:rPr>
              <a:t>3/ </a:t>
            </a:r>
            <a:r>
              <a:rPr lang="fr-FR" altLang="en-US">
                <a:solidFill>
                  <a:srgbClr val="FF6600"/>
                </a:solidFill>
              </a:rPr>
              <a:t>L'</a:t>
            </a:r>
            <a:r>
              <a:rPr lang="fr-FR" altLang="en-US">
                <a:solidFill>
                  <a:srgbClr val="000000"/>
                </a:solidFill>
              </a:rPr>
              <a:t>œil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Arial"/>
        <a:ea typeface="msmincho"/>
        <a:cs typeface="msmincho"/>
      </a:majorFont>
      <a:minorFont>
        <a:latin typeface="Arial"/>
        <a:ea typeface="msmincho"/>
        <a:cs typeface="msmincho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6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6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618</Words>
  <Application>Microsoft Office PowerPoint</Application>
  <PresentationFormat>Custom</PresentationFormat>
  <Paragraphs>206</Paragraphs>
  <Slides>74</Slides>
  <Notes>73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74</vt:i4>
      </vt:variant>
    </vt:vector>
  </HeadingPairs>
  <TitlesOfParts>
    <vt:vector size="80" baseType="lpstr">
      <vt:lpstr>Arial</vt:lpstr>
      <vt:lpstr>msmincho</vt:lpstr>
      <vt:lpstr>Symbol</vt:lpstr>
      <vt:lpstr>Times New Roman</vt:lpstr>
      <vt:lpstr>Wingdings</vt:lpstr>
      <vt:lpstr>Thème Office</vt:lpstr>
      <vt:lpstr>Les parties du corps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Les parties du corps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dcterms="http://purl.org/dc/terms/" xmlns:xsi="http://www.w3.org/2001/XMLSchema-instance">
  <dc:title>Présentation d'un nouveau produit</dc:title>
  <dc:creator>aude</dc:creator>
  <dc:description>Modèle de présentation d'un nouveau produit et des besoins auxquels il répond</dc:description>
  <cp:lastModifiedBy>Nicole Franklin</cp:lastModifiedBy>
  <cp:revision>3</cp:revision>
  <dcterms:modified xsi:type="dcterms:W3CDTF">2020-03-25T16:23:48Z</dcterms:modified>
</cp:coreProperties>
</file>